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6" r:id="rId11"/>
    <p:sldId id="279" r:id="rId12"/>
    <p:sldId id="283" r:id="rId13"/>
    <p:sldId id="280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82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96D9998-C0F5-4FB9-A263-4BF766D74F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091D9AB0-F6B9-4F49-9B2F-78F2564F0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AB439F1D-3605-475A-8A91-4A0D4EDAC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EBA2B-9A0D-4EBC-A7A0-8204A70DEDD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0734A2AD-292A-4837-9644-32326CF9C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A8319FA7-3941-4EC2-BE8C-963BB0A99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6D603-9FA3-4C06-8022-3F9DB7334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148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CE76D79-0411-4A4C-A92B-0DD6D1CA6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CBE15687-7D3A-4608-948C-8EABBFB4E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273B7410-505F-4EA0-B4E0-668E3F60C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EBA2B-9A0D-4EBC-A7A0-8204A70DEDD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CA20BEF2-96EE-41EE-80F0-08C55FF12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170A9F1D-F604-4FD1-9B28-3898B7A25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6D603-9FA3-4C06-8022-3F9DB7334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83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AB94F61-EFD3-41A4-BAC1-C2041F487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B16C6A04-C676-4B11-997D-DCCFCF091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52575D90-A2C6-43DC-9DA5-C2904A530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EBA2B-9A0D-4EBC-A7A0-8204A70DEDD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2BA16FEC-6C93-4847-907B-B1AF28F6E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84618E55-7345-49B0-B201-1971DDD93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6D603-9FA3-4C06-8022-3F9DB7334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237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2285FE1-7BD9-4DF9-99BD-DDFBF2341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98279683-0E6F-439C-8A12-1E585A044B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16BE44A8-09CA-4506-AA85-9F538C235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6B555906-7294-4A70-BBA2-39C8AFEB4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EBA2B-9A0D-4EBC-A7A0-8204A70DEDD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77351F3C-C9E2-4750-8CDF-22E66A967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A46652A0-7F5B-49A6-871B-378FE7365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6D603-9FA3-4C06-8022-3F9DB7334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88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F8DA3E3-93E6-40B7-8FD8-0CAEECF9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D313B791-7B22-442B-8B34-18591EAA4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83D98A99-EC5E-4C43-A710-C434BA56F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7AD6DA8F-B5BE-4367-94C8-5D6147CDDC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E56DFD67-8BAA-4970-BEE2-BDF631FE7A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B6003D13-B202-47B6-8682-D22C1FCE8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EBA2B-9A0D-4EBC-A7A0-8204A70DEDD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FB57DC3F-C297-41D9-8F0D-BC54FA5A6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FBFAC3AC-FFA9-4621-A520-C05C230B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6D603-9FA3-4C06-8022-3F9DB7334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855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FA8EF16-CBD4-405C-87E9-44D834283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FE448567-4FDD-4750-A642-F540610B3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EBA2B-9A0D-4EBC-A7A0-8204A70DEDD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77323B24-A3EE-4520-ABC1-ADF50F3F7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DB5F4C40-01E3-439C-8E8B-4C5AA6F68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6D603-9FA3-4C06-8022-3F9DB7334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973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6E580E22-BA80-4803-A72B-36ED15A7E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EBA2B-9A0D-4EBC-A7A0-8204A70DEDD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36535306-7625-49E3-B698-5834E7122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89F378CC-0767-4E92-9EFC-ADD7EFF74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6D603-9FA3-4C06-8022-3F9DB7334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74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0659EC5-10ED-4E06-9554-E0FEDEAAA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203E7BD-9FFE-47AA-9E5B-FDC71CC2D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9F0A4BD0-879B-479C-96D7-A63A9D87D6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5D1C170E-196A-4C82-BABB-09A714F17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EBA2B-9A0D-4EBC-A7A0-8204A70DEDD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775B695A-0696-42B0-A6B7-14D4BC858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DC8627F2-05F5-4957-87B8-0437FE0FB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6D603-9FA3-4C06-8022-3F9DB7334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87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58A08E2-75A1-48A0-8453-9C49688AE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1448590F-EC5D-4087-AB08-C98C1BCEC9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60F62D88-D8A4-44DA-8409-97E7968349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95D9E696-AD15-412D-9283-9BF3CE423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EBA2B-9A0D-4EBC-A7A0-8204A70DEDD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509087AF-53CD-48FC-9526-DDEB78E3E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33E54F3B-5164-45F0-8F1A-DD7B114DE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6D603-9FA3-4C06-8022-3F9DB7334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243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2989D19-A0C4-46CD-A701-9DC137734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E6178E52-4F6E-4BC9-A57E-82CD590921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BD94D100-5813-496D-B6D2-6D2C93C8E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EBA2B-9A0D-4EBC-A7A0-8204A70DEDD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99FAAACA-0697-40A1-84B6-178697B49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A2D511DA-B834-4A50-8A80-BE2577CB3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6D603-9FA3-4C06-8022-3F9DB7334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41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345849D1-98EC-4046-81DF-5643F824CA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CEC627AC-E5A0-42E0-8E1B-36B0024A34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729C7442-8AF8-45A5-95A8-12C54BB06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EBA2B-9A0D-4EBC-A7A0-8204A70DEDD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EDA48BF4-0C39-4B18-B8C2-8C003F937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E3B9424E-7E85-46C1-8126-3A76CBE65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6D603-9FA3-4C06-8022-3F9DB7334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641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C4E59288-4ADD-441F-91C7-5AA2BC2A4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ACE94B8E-3155-4EC1-BA11-8C1CCCAAE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FF8B583D-8846-4D86-8EC8-39D1D26E8B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EBA2B-9A0D-4EBC-A7A0-8204A70DEDD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D1368F44-E407-43DA-8DC7-473AC82275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6BC13406-9A14-467B-A48E-CD82AAD5C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6D603-9FA3-4C06-8022-3F9DB73348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314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B4C580E9-8B3B-407C-AD89-526EEB877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42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53F2A9EE-C6EC-4945-B1FB-C815CBC5C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58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51727316-63D8-43DE-8E57-FB5060AE2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81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FA8A628C-F975-455B-AF30-6AAA17960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443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tēls 5">
            <a:extLst>
              <a:ext uri="{FF2B5EF4-FFF2-40B4-BE49-F238E27FC236}">
                <a16:creationId xmlns:a16="http://schemas.microsoft.com/office/drawing/2014/main" id="{5E126494-D987-401A-8A99-7104DBF21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73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BF515069-AD63-4214-A9D7-07897B40C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95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B42C5233-F39B-4EE2-BFAE-0599DF251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89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B673C211-D53E-414E-A01D-BD696B064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495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83DE0DD6-B7C7-4A8B-945A-5BB49EB15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01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8D4A357F-9C64-4C6E-85C8-7DACBD601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980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7D709611-0182-4C4B-AA7C-CB2F3D594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001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30C813A6-6D5C-4FEF-A45F-9BFA1AB57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5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8E06CAE0-41FE-4570-ABAD-62ED6339D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27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B10CA029-B620-487A-8C77-ACEFBC3C5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970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89178A26-1CC9-494D-9A59-646377E4D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09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F79D6374-07C9-44BB-A5DC-9E1023EA6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877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CC05039B-DE18-415D-B3C8-1A1A3E6DC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402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223368A5-C3A1-4137-ACDE-F83099AF7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04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9D2668F5-E8F6-4A6A-A644-7CC2ECBA6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58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DFC76DD0-0065-4681-B965-B7EDAF497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760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EED694D0-1AFB-4CDC-87E8-CE42384D0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47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CA0EC53F-4E60-40E7-835C-C3B1F26D6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85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0</Words>
  <Application>Microsoft Office PowerPoint</Application>
  <PresentationFormat>Platekrāna</PresentationFormat>
  <Paragraphs>0</Paragraphs>
  <Slides>22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dizains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Lolita</dc:creator>
  <cp:lastModifiedBy>Lolita</cp:lastModifiedBy>
  <cp:revision>6</cp:revision>
  <dcterms:created xsi:type="dcterms:W3CDTF">2023-07-26T06:54:46Z</dcterms:created>
  <dcterms:modified xsi:type="dcterms:W3CDTF">2023-09-05T09:41:07Z</dcterms:modified>
</cp:coreProperties>
</file>