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300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DAA4614-BE7E-4F0B-B1CA-9F81EC290F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A6F63D52-66E4-48C6-A86D-2EA0F6C34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001C120C-72E9-4A21-A5E9-A231AF10C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A4C8B7E-1E34-42F2-9215-8B604088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0705CF7A-AD84-4C7E-B1E7-D5A1F96B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7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F98424E-2CD0-4E92-AB8F-FC2253641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CB17523-0D77-45C4-9B0D-2F3DD5282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AF14C3F-6D32-4588-9F19-32F8426F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CBB8CDB-6689-4AB6-B129-5F1ED9F4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1EC30D7-42AC-4A81-8C60-ACCB34AFC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7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BD522C4-2D7F-44EE-A9D0-740DE6326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60E86C6-8264-4053-BFC0-582AED7D9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B71B3DC-BBDD-4749-A616-698504FD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F42F360F-BC80-46EA-BD48-5A689844D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9E6EE88-0535-4BED-9241-1159C1ED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12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63F85A0-7138-4DA3-9934-ECAD8C71B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9846056-4384-4F28-852B-B554403BB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E9EBFB28-C1A7-43E9-A0FE-F07ED56EC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1D931272-F998-4D53-9796-9FB142A5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31A9FCC7-08BA-4AC4-A630-7899037B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5B3E7695-D494-463F-B3E2-DED80C36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6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DC88604-D112-41BA-BE4E-8F2D7112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C2BCE75-71DA-4887-8ABC-B79F1DFC7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193C8229-5C04-4991-A1FB-6B1CDB6CC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D28C8D77-E63F-48BB-84B1-E6716AE5D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00894007-45DA-4199-B810-0C5E5F3FDC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B2309FFA-5508-4508-8700-63E30BB21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D963A93A-F2A0-4BFC-8F2F-06CC3A7DB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ECBA6913-4DBF-4E01-9D15-ACFBFB665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6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DF2E6D9-6664-4D5C-B94E-0B1ADF60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91F19B10-F125-46FB-BCDA-F83BBC492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65CFB9C2-162A-496A-888C-E4F69C3C4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BA50355D-702C-4DAD-BBD5-3BD844B8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6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8E3D937F-C62A-4AB3-80F9-F2B0C4051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80F97CD6-7B8E-4830-9496-8B841EBC7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DBC7467E-A8B4-49FD-AA96-C55730F82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0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9B2B421-F44E-4D90-8E25-89151005E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965EFEC-E918-45DF-BC4A-500C48E72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AA32AD25-4095-4CF3-B19B-49093C682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E127F46-11A9-4B5C-8652-A8595CA4C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D9503F49-3D4A-4294-8A55-84C233093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77BC87A4-C2AD-4103-A375-749E5598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9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FF6804C-8FAD-4479-B533-78A0C1D0B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A97982E6-C088-4347-8B5A-21F84F5856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470B4365-9A83-4FAB-997B-C34C2565A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0DECA73-C3A0-4B66-B794-2D6838B61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5B5D057-53B5-4E9C-B1BB-7D1868B2B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40B67E37-5D2B-4209-A9C4-96A2C8AE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12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0B4EE92-F94E-4C35-97C9-561701B6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4C22565A-A22F-4859-B697-54882336D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4E06A75-045D-4BC0-BBAB-EECACA505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580FF44-8736-409E-B7E6-1B772A89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77CA7AD-B414-42BB-8A3F-EA6923884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0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693AE1D9-C0FF-42B9-9F57-30533977D8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E8259623-30C5-4255-968D-E4BAD55D1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7D57AAF-747B-4C43-B2E8-4F0D6CC9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94FB2A68-37E8-498B-B76F-FE616B918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E6F91A3A-CA12-4113-BB3E-AB8F6729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9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0F93DC58-1D2E-4ADA-B655-8DD32FCC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97ED3A42-3226-42F8-B2A2-9C0C2B7B4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6C5F899-2F8A-42FB-9C52-540E8BEF0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9AAF9-CD1A-4B74-88B8-8409088BE79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5872F87-0C60-49C9-965B-8786247C8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D6DEAD1-887A-4DE0-90C0-69A92C817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42BAD-8731-4A22-BD7D-C05741BCB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9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4CA5A1C8-3176-486C-BD76-F6DBC4138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8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06420A70-6EA4-4804-ADD4-C109387B2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6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6E7DDA01-025F-4EAC-BF39-0AE1B3CC4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53DD00D-7512-4842-A242-797F65F62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9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A4E634F-38EE-49F7-9AB5-C2BF45623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67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1830AEC-31B9-49D3-876C-E92CC4C2A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7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079C3C77-D89B-494B-BE98-BE3A447DB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85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142E38A-D114-4DB7-9ABC-69F89ADDC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7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D5F975A-3043-4075-B198-EE48408FE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16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C803307D-E6F9-4624-A224-599EA3C8A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58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1C1E99DE-3AE3-4F0B-8487-EBF0D8BD3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39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530E194-E95E-4CC5-8894-70D7327C5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0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9F39B9D3-B964-466F-A824-A96376BC1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28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2CF2B5CA-64F7-468F-94E5-762B3B0C7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95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4463EAC1-5047-4FF4-8FEE-B2B4A0B46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F038F6FF-9F06-4B76-90CB-F770F438C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122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1CBFB787-148E-40FE-B5A0-86CC363B7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78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7E7769D-9708-4A1F-AB5C-C820EEE59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536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F19ADCB9-1076-4359-8C01-42B13F296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84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C93AF8C8-6CD8-4613-8C15-3A36CDC49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50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3E342490-5D8E-4643-9274-F703E7A84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42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7850FD1-CAC4-409B-9969-D624D0E53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27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4A473F57-FABA-4F82-B06F-C56DE5CC7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73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E338C18D-8743-4690-BDDC-52BE9F938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57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61F63A04-7766-44E4-A199-A530A0862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83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3CB443D-8E8A-43CC-8392-969E8F10C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21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DCB8E31A-D6C0-4E62-8510-A90FB463C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17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0135E389-73E0-4214-AC0B-B1262CDD7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32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CFDEA7AA-25D8-4255-8C67-586BB309A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64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32E484F-3DD2-4BEC-9C48-B58C2B00A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30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28A1E7E0-A451-41FF-8A31-E7FFE3F9C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78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FF94006-CE86-43E5-84F4-82D87EA45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69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D69E034-0737-4383-9E34-D65177C21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68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6CEFAC3-FB9A-4003-AB9D-C3D4B491D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728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CDC010CA-0556-4483-9B29-607791402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80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33A06E4-2339-413C-BF93-06CAA0C8E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3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B83A93A-2053-40FB-B51B-AEC99ADF1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35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589EBB52-0693-44B0-9883-A2C656785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319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6BA410B-9D76-4A15-97B5-9D4F1A7F0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504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C5C02C93-D7CF-48B6-BFF7-49E3EB8C0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92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79643B5C-C6D3-4B74-8829-F2620B289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0B483D63-B134-46BB-9E92-1DC6BA5B2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05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BA2BE3C3-F31E-4B2A-911F-696C93D04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3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Platekrāna</PresentationFormat>
  <Paragraphs>0</Paragraphs>
  <Slides>43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Lolita</dc:creator>
  <cp:lastModifiedBy>Lolita</cp:lastModifiedBy>
  <cp:revision>6</cp:revision>
  <dcterms:created xsi:type="dcterms:W3CDTF">2023-07-25T19:37:50Z</dcterms:created>
  <dcterms:modified xsi:type="dcterms:W3CDTF">2023-09-05T05:46:28Z</dcterms:modified>
</cp:coreProperties>
</file>