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8" r:id="rId3"/>
    <p:sldId id="277" r:id="rId4"/>
    <p:sldId id="260" r:id="rId5"/>
    <p:sldId id="261" r:id="rId6"/>
    <p:sldId id="262" r:id="rId7"/>
    <p:sldId id="263" r:id="rId8"/>
    <p:sldId id="276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0072BFA-D046-4990-9871-7753E2978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D4C49CA9-7ED0-4958-A1E9-E7F7964EB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AD3CB84-FAFF-4E10-A18B-3DE91D87D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4753DFCE-CE89-477B-A122-1AA8D5C2A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5040BBB-1E0D-4B11-9DA4-97405A533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0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BF1C4AA-0775-406B-AD36-7F1D0C1F6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B7C3E4D-1F7E-407D-8ED8-27348650B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882A5E4-B8C9-4DA1-802A-351C5909B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7E9AC59-69DC-4B70-9044-DE178BF75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16C68A91-5122-48D4-98E6-41FFD106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8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A80D821-C115-49A6-B0B3-175DC47EE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5BFCB1BF-4083-4B79-8994-E3D589449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A871ED0-DC59-400C-A8C1-0BC441ACC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9537437-5BAD-40A8-94AB-F156F09DC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27937372-D071-4EA2-99A0-D6FFD24E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37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370C65F-529E-4884-B39B-4DCD8D744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BEB8010-7FCE-4DC9-AD44-2AC241663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3E0B6120-A157-49D2-8EFF-8DDF08D9A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E32BA3F7-118F-49A6-8BEF-7541F38B8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97BBC734-9EF3-4C1C-8C76-7B659A498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00B32E0A-4464-41D2-86BE-CFB883A42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4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B34F6C5-D7E9-42E9-BCC5-1E133F579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8BAB21A6-C65D-4998-99C2-12EB23FE7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79C4729B-6443-4173-BD6A-BF16141B7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7F916BA3-35C2-488F-949C-FEE5D7399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82E72D9E-FB08-4908-8544-BF009B1AFF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FF4E4046-D7AF-4EC1-BDB6-EC97A71EA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66902B56-45E2-4101-ACBF-CC19EB94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24F7FA9B-02DD-4954-9CD2-1759EBA20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9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32F117D-B102-4099-8C75-56E4F1394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A1C58D0A-9BA7-44AA-9EE1-1EA57AAAA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F74FBA11-87DA-4C93-A823-B47D5BCEA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37A36649-98B2-4CC2-B8CC-9418D8F81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22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F75DD0B1-DD34-4ACE-A8C5-C72500DA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3D4E8499-1251-456C-95E7-5F655F40B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ACC3CF0E-DD58-4FE0-9AF0-8FA12E02B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6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08E7E31-474E-4F6D-9FB0-0E22B9A9A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D54A1EE-A7E0-453C-A128-682198010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AE5E2EB3-D24F-479E-885D-A1A7A391E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B292E5F-6357-4142-9306-FCDE8219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55941969-A3B6-4915-98D0-2E10C5AB2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F5D690B2-7F45-4E1A-9A5D-8B272359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03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63F3559-37CA-4509-B68B-144C2917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BD9FC1FA-47CA-4496-A68D-69F37E32C0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8792C328-7CAE-4B43-8935-B50D03622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FA34D25-EA3C-4BAC-AC21-523ED7ABD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634F7803-56A3-49A6-A3A4-129359F67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9942B90C-73DB-4058-93F7-AD84F513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89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47D60ED-428D-4484-9CBF-4BB34F752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EE3C79A9-8A56-4A18-A157-96E8F77AA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B28746BF-6103-4DC5-B170-F120C9A9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85A30C9-AAD5-4CF9-97D8-13E5A91A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FC71606-9D76-41C0-B3FE-2F637DDD7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185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D847E228-97B0-4C28-A7A7-4A81053E4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1B094906-D15F-40C9-84D6-DF13FCF90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C37856D-2349-4E7D-A35A-FE568E56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5AD8DCA-EC7A-4953-A5F6-48102EADE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F311828-5A9E-4FFB-B469-F770D652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38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510ED4FF-F84C-4981-9F66-E3272B99C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4ED58AFD-F47F-4783-BF44-E1AD38911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D611AAD-76E3-4722-A907-534D15DB7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2F9C9-3328-456E-B51E-296C4E9B506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B3F1680-3CAB-487F-A18B-AAE5865B5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C7429024-FBE9-48F1-982C-A3C64E180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5CF5A-4734-41FA-B38E-78F56B7FE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0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D49BCC0-6909-42BD-93A2-6016A3D70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71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5D03FF0A-3D9A-4467-AF12-E6229D15B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35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202572A0-A5B4-437F-960A-4F809C03F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1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1C969000-75B2-43F0-AEA5-3CFA5C415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7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D8F1CDC7-678E-4BA8-8FB9-4CDB0FCEF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0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5B2D6C5B-B1CA-41B9-9890-095D7BB83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09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874A9772-1199-4C71-A9F0-19A4F0B7F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5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9258945E-DFC0-41BD-B911-1F037C072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11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86EF80C8-F07B-4727-996B-0177B1047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5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2A30B2EE-A332-46AA-B228-6D194F301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1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123AB4AE-DC43-42A6-9299-E8F480892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36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9B1E8742-127C-4D9F-B17F-9AA654E10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49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0701775B-66BD-4D19-8108-E52AFFE07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4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59A9F67F-01CE-4D43-9DB3-E796379DC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52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F57E028B-F22D-482E-868D-FDB631D20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65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6E3B3B31-0C6F-4CB6-82CA-DA47C3939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67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257E0C29-5D0D-46F2-AFC0-02CFC2E22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89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F5E5D06F-94F6-4D7A-B646-4AE70CD2A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A748200E-7271-4739-9780-47AFA8EE1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75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Platekrāna</PresentationFormat>
  <Paragraphs>0</Paragraphs>
  <Slides>19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Lolita</dc:creator>
  <cp:lastModifiedBy>Lolita</cp:lastModifiedBy>
  <cp:revision>5</cp:revision>
  <dcterms:created xsi:type="dcterms:W3CDTF">2023-07-28T18:50:17Z</dcterms:created>
  <dcterms:modified xsi:type="dcterms:W3CDTF">2023-09-05T05:35:01Z</dcterms:modified>
</cp:coreProperties>
</file>