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8" r:id="rId3"/>
    <p:sldId id="259" r:id="rId4"/>
    <p:sldId id="260" r:id="rId5"/>
    <p:sldId id="261" r:id="rId6"/>
    <p:sldId id="262" r:id="rId7"/>
    <p:sldId id="263" r:id="rId8"/>
    <p:sldId id="281" r:id="rId9"/>
    <p:sldId id="282" r:id="rId10"/>
    <p:sldId id="266" r:id="rId11"/>
    <p:sldId id="277" r:id="rId12"/>
    <p:sldId id="268" r:id="rId13"/>
    <p:sldId id="278" r:id="rId14"/>
    <p:sldId id="283" r:id="rId15"/>
    <p:sldId id="271" r:id="rId16"/>
    <p:sldId id="272" r:id="rId17"/>
    <p:sldId id="273" r:id="rId18"/>
    <p:sldId id="274" r:id="rId19"/>
    <p:sldId id="280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18CA532-7CB8-40A4-9A42-77BADDD59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DF57B0F5-F0C8-49AA-A672-2AF14462E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2E217AC-57CC-49F5-A1C8-DA1B8F73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F6E61402-B047-4652-A2AC-3E7CBAB1B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EB305F61-0D47-4EC3-A333-150DC8C72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0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FA29959-7DA5-4A6F-954B-C9FEA9A01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F5383F5-EE6B-4918-97BA-7248F64BC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2F11C64-7B3C-4F92-A7A9-A6126344A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D28E5B7-4E5C-4D0B-88B3-E5EF0E1FE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B3B640D-F2A1-4445-9B0A-B2A59628E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51EE94F-91E6-4769-A44C-ED8ADEF80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A29DA6F2-DCD1-498B-9A05-6462DCF97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6358578-9433-486A-86AA-612181F50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735C00F-2524-4634-A342-F62F4CBC7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DF35A47-3308-4460-9509-FA961826E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1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C820EF6-4E9E-41C7-A237-EBD94FFD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9AB7C2F-8A99-4729-A114-69B1AD1E1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A146FD65-AC57-4920-9C23-7208B873D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37112F14-A3B3-4DF0-8781-7BCBB8DD4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F7309AF6-02EF-45E5-B7D3-A44F15830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09153150-A70C-476E-916B-66E7ED46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08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B3E8A14-76E3-4ED9-94D8-12318AB9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DF1FBFA-8473-42BC-9104-0DBF85BB9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CDFDC71B-85B0-49E3-AAEA-610C9052C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38A2E9D3-B940-4C3B-9C38-BD29200C4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284B7026-4671-492E-A49F-21330ADE0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43889ED4-0514-4146-B13A-F5D99CA8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F2E16E73-429D-45AC-B571-1B136E535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FA32FB7E-07B4-478C-9DEF-C69F756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13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132ACA0-BD6F-496A-B870-A0F33FF4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40B49331-7A2F-4D54-9DFD-04F166921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5A26B89E-1922-48B6-9228-DA0D99EA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8BDA2CE4-117D-42DE-A78A-B68EA1FCB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2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62A3039C-FC56-4398-A393-F4DA083BD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440DF2C5-E849-4908-A941-42A42C97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6A8643E9-B43E-4BFD-A1C1-9BAF0B28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3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6F057DC-B128-4BFC-AF2F-9B3078231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6458945-25D2-47F1-B063-CCB0386EA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5A088B87-3AAD-499A-86B7-945752608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600670F-C25A-419C-A2E2-1DA2B2CB2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D93CA558-1994-4DA6-8B7B-9CC2BE056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3B5436C9-CABE-4152-9673-A9178F15C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30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F06A1D8-2730-4A1C-95D5-08F265ED6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F0A76265-980B-4289-ACD3-BFC6C1307C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A4AA7A0E-FD2C-4AA7-9FEB-71C9881CD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3ED5EF62-35FC-48A1-86BA-BC22628B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B5FAA67-61AF-49EE-A3C1-1D7AFFEB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78E20D9-9364-4FA8-88A9-FB0F9993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9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BAC055B-71C4-45D0-A61B-14143BA1F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A21446B4-9A20-4080-98D8-AC3D1C6CD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8472574-EB8D-4A77-B2FB-62AF086E3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B4156C9-EC14-4880-BD17-8CC4348F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EE1D0166-6368-42BC-A461-0E73AEE9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54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66C128AA-7772-47D5-948D-E8BB8494B4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0E45D821-7B87-486E-9412-B03609592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E6492D6-FD99-4667-BCA0-B18A42DF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26826E3-77AD-456B-97A6-2821AAC4D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771D39E-982F-4DBA-8C25-CB7D313B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9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D0D788C1-4F36-459E-8B55-411AF3E9C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52E1916-FA31-4E09-80BB-7CF28DD77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03590711-C517-49D2-B01D-7F8810364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053CA-5BEF-4826-8767-90AA3E64C462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1A0E845-02A0-4F80-AAAE-FD134F7F3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B4F9F23-210E-4DAB-988F-3DA133AE2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33C49-BFDB-4037-80BA-35D787CA2A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4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0132D14D-8F7E-44E1-AF19-3BFCA904E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37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CF1C2E8B-E265-4F2E-812B-268345F12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91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F7CC686E-822C-4CEA-9F13-27F92646C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32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BBDDB65B-647B-4CC8-A817-2846B7A17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5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1023105-6D5C-4973-8545-3F2D88B71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4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463D309-6184-40A9-8F8B-CB1D9547C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6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8AD3111-31D0-417B-BDF6-3A5730A90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C5792EC7-622D-4D1E-8485-930CCB76B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22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F30670DA-160A-4078-AC40-C2DD0430C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63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5F78A0A-0A19-41E9-9620-7E8AFDD96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68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177096B-DEDA-4495-8D11-C6FB97E22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42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0D700D06-5946-42C0-B3CA-A2469BD1B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05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A8A119C0-CC35-4B58-9167-C32AFA999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310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53DDC87-4EBE-45F5-AF11-7D19DBF3A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04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28E2C082-7ECE-4C41-B68D-C7115C0D3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64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D7860E8-F212-40E5-9387-782F34624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45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CB57A3DB-397C-4C22-AB63-96876E740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19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AB41E1CB-19CA-4757-AC85-F33F6F36F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92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EE43FE1B-B7AC-4E7C-BA32-61AA256CA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43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DAEABDD-BC19-43B5-93B9-F7F4CC11E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58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0</Words>
  <Application>Microsoft Office PowerPoint</Application>
  <PresentationFormat>Platekrāna</PresentationFormat>
  <Paragraphs>0</Paragraphs>
  <Slides>20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Lolita</dc:creator>
  <cp:lastModifiedBy>Lolita</cp:lastModifiedBy>
  <cp:revision>7</cp:revision>
  <dcterms:created xsi:type="dcterms:W3CDTF">2023-07-29T20:57:38Z</dcterms:created>
  <dcterms:modified xsi:type="dcterms:W3CDTF">2023-09-05T05:36:57Z</dcterms:modified>
</cp:coreProperties>
</file>