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CBC59F17-E566-4BE9-B045-788FE5569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pakšvirsraksts 2">
            <a:extLst>
              <a:ext uri="{FF2B5EF4-FFF2-40B4-BE49-F238E27FC236}">
                <a16:creationId xmlns:a16="http://schemas.microsoft.com/office/drawing/2014/main" id="{80F17EC1-1388-4E09-A2D4-1B6FD1C0F1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/>
              <a:t>Noklikšķiniet, lai rediģētu šablona apakšvirsraksta stilu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82D1295-0FC4-4646-9346-EABE0CCF6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E7D9B6F5-5AEB-4132-8A78-D0DDB454E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CC08A459-D1DD-45AC-9D6D-A34407DA9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8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13E577EF-BDE8-4D4F-8969-1D026994D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EF7F3D82-D8FD-4D4C-B4CD-57EBE6652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92D0A128-B9A3-40D0-B12D-D5E5C00AB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169DA8B5-9F46-4BE2-8658-7B8BA2417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FE6C5736-C763-4490-9CAD-CE6F9C3AF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48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66E0BF54-AB6E-4417-9E64-235D445C7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570FC14A-6E63-4E25-9585-076806CB9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6CEB3910-CED8-4A92-9E6D-DF4F2B529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AD22D13B-D7F0-447A-B126-F930D8D80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5E62F244-18DE-4D5C-B921-2FFA87933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371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a blo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F45F63D8-951B-477C-892F-D98DFFD23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44BAF254-224E-445F-90CB-DE52836715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ABB4DE1C-3302-4DE1-B264-36DB9F1A6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CCFABEC5-BBD4-4660-AB44-508A3F6B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BD869BE3-947E-48C1-8178-66424C7F7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278A9F7B-155D-4597-9E2A-9D6740ACDB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83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FAE05BF-FACF-40DA-BB6B-B9DF6C194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08B68403-DEEC-4FCA-ACD0-96D8064B81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4" name="Satura vietturis 3">
            <a:extLst>
              <a:ext uri="{FF2B5EF4-FFF2-40B4-BE49-F238E27FC236}">
                <a16:creationId xmlns:a16="http://schemas.microsoft.com/office/drawing/2014/main" id="{70D31C7E-A0C8-4B6C-BED6-BACDED9003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5" name="Teksta vietturis 4">
            <a:extLst>
              <a:ext uri="{FF2B5EF4-FFF2-40B4-BE49-F238E27FC236}">
                <a16:creationId xmlns:a16="http://schemas.microsoft.com/office/drawing/2014/main" id="{5AC98881-2377-460E-9FC2-F8D89FA656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6" name="Satura vietturis 5">
            <a:extLst>
              <a:ext uri="{FF2B5EF4-FFF2-40B4-BE49-F238E27FC236}">
                <a16:creationId xmlns:a16="http://schemas.microsoft.com/office/drawing/2014/main" id="{D00FE89A-4B07-4463-8087-28CA0E616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7" name="Datuma vietturis 6">
            <a:extLst>
              <a:ext uri="{FF2B5EF4-FFF2-40B4-BE49-F238E27FC236}">
                <a16:creationId xmlns:a16="http://schemas.microsoft.com/office/drawing/2014/main" id="{FBF2B545-C52D-492A-AAF7-D2897C4E8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8" name="Kājenes vietturis 7">
            <a:extLst>
              <a:ext uri="{FF2B5EF4-FFF2-40B4-BE49-F238E27FC236}">
                <a16:creationId xmlns:a16="http://schemas.microsoft.com/office/drawing/2014/main" id="{6C146EB1-93E1-4639-92F5-CB7F06B37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>
            <a:extLst>
              <a:ext uri="{FF2B5EF4-FFF2-40B4-BE49-F238E27FC236}">
                <a16:creationId xmlns:a16="http://schemas.microsoft.com/office/drawing/2014/main" id="{B3810056-CBCF-4C23-96BE-68972F02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73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4AB2DAD-DE04-476D-8347-2D3E02A20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Datuma vietturis 2">
            <a:extLst>
              <a:ext uri="{FF2B5EF4-FFF2-40B4-BE49-F238E27FC236}">
                <a16:creationId xmlns:a16="http://schemas.microsoft.com/office/drawing/2014/main" id="{57C1740B-D245-4080-8CD9-34F250A2C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4" name="Kājenes vietturis 3">
            <a:extLst>
              <a:ext uri="{FF2B5EF4-FFF2-40B4-BE49-F238E27FC236}">
                <a16:creationId xmlns:a16="http://schemas.microsoft.com/office/drawing/2014/main" id="{3C3CB0DB-B67E-41E6-9D4F-7F141E3F02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>
            <a:extLst>
              <a:ext uri="{FF2B5EF4-FFF2-40B4-BE49-F238E27FC236}">
                <a16:creationId xmlns:a16="http://schemas.microsoft.com/office/drawing/2014/main" id="{12BD7793-1C8B-4D6D-991C-BD50BD3DF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47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>
            <a:extLst>
              <a:ext uri="{FF2B5EF4-FFF2-40B4-BE49-F238E27FC236}">
                <a16:creationId xmlns:a16="http://schemas.microsoft.com/office/drawing/2014/main" id="{1C3CFCDB-9551-4CF3-9CB0-78CEAB5D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3" name="Kājenes vietturis 2">
            <a:extLst>
              <a:ext uri="{FF2B5EF4-FFF2-40B4-BE49-F238E27FC236}">
                <a16:creationId xmlns:a16="http://schemas.microsoft.com/office/drawing/2014/main" id="{C024EA01-FF78-4513-AC9B-09357A99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>
            <a:extLst>
              <a:ext uri="{FF2B5EF4-FFF2-40B4-BE49-F238E27FC236}">
                <a16:creationId xmlns:a16="http://schemas.microsoft.com/office/drawing/2014/main" id="{C44D76A4-C933-4ACC-85E1-74960826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16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A973C25A-86C1-4114-8936-C5EC5820A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Satura vietturis 2">
            <a:extLst>
              <a:ext uri="{FF2B5EF4-FFF2-40B4-BE49-F238E27FC236}">
                <a16:creationId xmlns:a16="http://schemas.microsoft.com/office/drawing/2014/main" id="{A09485F2-1806-4B9F-86E9-93587E94E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E598AB8E-6AC7-4C7D-8C68-2267C13DB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0D37D447-CC9E-4414-BF56-F6521A6F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E7720241-0089-4656-8A8E-5167B0A86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5AFBE2F-F1FA-4D9F-A3F4-29F620F13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167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2F09FC52-BF55-4F99-8540-1A006761D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Attēla vietturis 2">
            <a:extLst>
              <a:ext uri="{FF2B5EF4-FFF2-40B4-BE49-F238E27FC236}">
                <a16:creationId xmlns:a16="http://schemas.microsoft.com/office/drawing/2014/main" id="{799AE0FA-1E52-4FA7-BAA9-30207F7F73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>
            <a:extLst>
              <a:ext uri="{FF2B5EF4-FFF2-40B4-BE49-F238E27FC236}">
                <a16:creationId xmlns:a16="http://schemas.microsoft.com/office/drawing/2014/main" id="{F1FEB5E5-F544-44CA-878A-102C869810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/>
              <a:t>Noklikšķiniet, lai rediģētu šablona teksta stilus</a:t>
            </a:r>
          </a:p>
        </p:txBody>
      </p:sp>
      <p:sp>
        <p:nvSpPr>
          <p:cNvPr id="5" name="Datuma vietturis 4">
            <a:extLst>
              <a:ext uri="{FF2B5EF4-FFF2-40B4-BE49-F238E27FC236}">
                <a16:creationId xmlns:a16="http://schemas.microsoft.com/office/drawing/2014/main" id="{39590907-54E0-4969-A41B-70DD0E829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6" name="Kājenes vietturis 5">
            <a:extLst>
              <a:ext uri="{FF2B5EF4-FFF2-40B4-BE49-F238E27FC236}">
                <a16:creationId xmlns:a16="http://schemas.microsoft.com/office/drawing/2014/main" id="{CAA37805-B41E-42F9-B424-EA019C012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>
            <a:extLst>
              <a:ext uri="{FF2B5EF4-FFF2-40B4-BE49-F238E27FC236}">
                <a16:creationId xmlns:a16="http://schemas.microsoft.com/office/drawing/2014/main" id="{CCF2FB9E-D8A9-45BF-B5D1-0D9507DD4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59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>
            <a:extLst>
              <a:ext uri="{FF2B5EF4-FFF2-40B4-BE49-F238E27FC236}">
                <a16:creationId xmlns:a16="http://schemas.microsoft.com/office/drawing/2014/main" id="{9EE8AFB6-607E-46E9-8FB0-7443B6B58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C77C40F2-8A75-4006-8AEC-A60CBCAD4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2EAC28A0-7257-4DF9-8358-177DD401A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7774FC32-BC7B-44B7-9E21-C1D773111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32922822-CDCD-4C8E-8C4A-AAD0FDE3F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628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>
            <a:extLst>
              <a:ext uri="{FF2B5EF4-FFF2-40B4-BE49-F238E27FC236}">
                <a16:creationId xmlns:a16="http://schemas.microsoft.com/office/drawing/2014/main" id="{5FDC2F3C-06BA-44F6-9B6F-F37D867236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Vertikāls teksta vietturis 2">
            <a:extLst>
              <a:ext uri="{FF2B5EF4-FFF2-40B4-BE49-F238E27FC236}">
                <a16:creationId xmlns:a16="http://schemas.microsoft.com/office/drawing/2014/main" id="{16F0D4C4-0944-4ACC-940A-FCB6CD52B2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F3F85583-A26A-40B6-A1B7-E6B0E302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5FE6BB0B-5672-4139-A9F5-3402831EB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B01CFF23-48A3-4FD3-A7FB-AC22E4B83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38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>
            <a:extLst>
              <a:ext uri="{FF2B5EF4-FFF2-40B4-BE49-F238E27FC236}">
                <a16:creationId xmlns:a16="http://schemas.microsoft.com/office/drawing/2014/main" id="{0530C155-2AD8-4A42-803F-F02AD4F1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/>
              <a:t>Rediģēt šablona virsraksta stilu</a:t>
            </a:r>
            <a:endParaRPr lang="en-US"/>
          </a:p>
        </p:txBody>
      </p:sp>
      <p:sp>
        <p:nvSpPr>
          <p:cNvPr id="3" name="Teksta vietturis 2">
            <a:extLst>
              <a:ext uri="{FF2B5EF4-FFF2-40B4-BE49-F238E27FC236}">
                <a16:creationId xmlns:a16="http://schemas.microsoft.com/office/drawing/2014/main" id="{65C7E13F-A9B2-4BB8-A2AB-1BDE4DE284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  <a:endParaRPr lang="en-US"/>
          </a:p>
        </p:txBody>
      </p:sp>
      <p:sp>
        <p:nvSpPr>
          <p:cNvPr id="4" name="Datuma vietturis 3">
            <a:extLst>
              <a:ext uri="{FF2B5EF4-FFF2-40B4-BE49-F238E27FC236}">
                <a16:creationId xmlns:a16="http://schemas.microsoft.com/office/drawing/2014/main" id="{11A087C2-0645-4654-BC55-98BD11DBF5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77108-B944-4B00-92BC-1FFDC81B8318}" type="datetimeFigureOut">
              <a:rPr lang="en-US" smtClean="0"/>
              <a:t>9/5/2023</a:t>
            </a:fld>
            <a:endParaRPr lang="en-US"/>
          </a:p>
        </p:txBody>
      </p:sp>
      <p:sp>
        <p:nvSpPr>
          <p:cNvPr id="5" name="Kājenes vietturis 4">
            <a:extLst>
              <a:ext uri="{FF2B5EF4-FFF2-40B4-BE49-F238E27FC236}">
                <a16:creationId xmlns:a16="http://schemas.microsoft.com/office/drawing/2014/main" id="{899BF57C-4E07-4B92-A61F-F1C1B96F4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>
            <a:extLst>
              <a:ext uri="{FF2B5EF4-FFF2-40B4-BE49-F238E27FC236}">
                <a16:creationId xmlns:a16="http://schemas.microsoft.com/office/drawing/2014/main" id="{703A1EF6-90E8-493A-BBF1-B9B137FCBA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FC688-C976-48AE-877F-098A28429D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16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DD8611F-4510-4D7D-A8BC-7D98C8CAEB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902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AC32D558-F1D4-4F70-8817-6780D53EBD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974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ttēls 4">
            <a:extLst>
              <a:ext uri="{FF2B5EF4-FFF2-40B4-BE49-F238E27FC236}">
                <a16:creationId xmlns:a16="http://schemas.microsoft.com/office/drawing/2014/main" id="{4E7F98D7-A724-48E3-B3CD-EF8D1484A3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5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1A3B7BE-B3E2-4ECC-8227-ADDFC10F5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382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40BE0885-1588-45C9-AE44-052C5DADC6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3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4322F87-AA01-418F-9A9A-D044618FE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929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31B77F36-EDE4-4042-80D7-1147CBE3F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9931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A26347E3-F3D8-4ED9-BDC8-A07973983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966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FA8BFC9A-EC1A-4555-B223-FE2A8984A6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9FA7AAA3-751E-480E-BB05-A8CA82753A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270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9CD512B-B8A1-42AF-9C79-9CF535B29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192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ttēls 3">
            <a:extLst>
              <a:ext uri="{FF2B5EF4-FFF2-40B4-BE49-F238E27FC236}">
                <a16:creationId xmlns:a16="http://schemas.microsoft.com/office/drawing/2014/main" id="{259096D8-0F94-4A1A-BC3A-F842AFBE3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37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2A5704E-4556-4D94-AF08-A1F35B4FF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98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63481CBA-F83F-4A83-A1B5-F19CD71A82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220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E86E1B3A-69C1-4FF7-8234-20B3569CB4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568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8D31DFBC-D1AB-4E1E-89B0-632380175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96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76BADC6F-8306-4FBA-A4B6-6735CFD7C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6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0E917515-6837-4C94-9E7D-99F85E7A4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97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85042BC-B674-4411-B3FC-74FBA1151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846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470B8713-D63D-459F-B082-94395DB876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662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B4F666CC-08B0-4C86-8422-08AC8870C2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169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6E73E932-9006-43C4-A06B-5FF58D79C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917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5F67790B-036B-4E67-9CFD-595B4049E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678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D864946B-8E67-4FEF-8FB6-3E95119352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81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>
            <a:extLst>
              <a:ext uri="{FF2B5EF4-FFF2-40B4-BE49-F238E27FC236}">
                <a16:creationId xmlns:a16="http://schemas.microsoft.com/office/drawing/2014/main" id="{1C192C6F-6324-4BB1-A6BA-6CD6ED831A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594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0</Words>
  <Application>Microsoft Office PowerPoint</Application>
  <PresentationFormat>Platekrāna</PresentationFormat>
  <Paragraphs>0</Paragraphs>
  <Slides>25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Lolita</dc:creator>
  <cp:lastModifiedBy>Lolita</cp:lastModifiedBy>
  <cp:revision>4</cp:revision>
  <dcterms:created xsi:type="dcterms:W3CDTF">2023-08-16T19:45:27Z</dcterms:created>
  <dcterms:modified xsi:type="dcterms:W3CDTF">2023-09-05T05:33:44Z</dcterms:modified>
</cp:coreProperties>
</file>