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7" r:id="rId3"/>
    <p:sldId id="275" r:id="rId4"/>
    <p:sldId id="259" r:id="rId5"/>
    <p:sldId id="260" r:id="rId6"/>
    <p:sldId id="261" r:id="rId7"/>
    <p:sldId id="262" r:id="rId8"/>
    <p:sldId id="276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471F5339-D220-4ECB-8D9A-234772B96D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497938F0-6525-481B-8864-9F1CF6D8DC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8DA56BA9-0648-4142-86F8-34FD1070D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C2909-D75C-46E8-9E7F-E4536BC07F2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2BE826AA-292F-4EA8-85E2-6A2ADAA84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8B30F6DE-1B45-48BF-AF96-5B6F96940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5C1-7B82-4B80-A4FA-C763B1B8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090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4A3D7F5E-6B36-4954-8599-9BB27F925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9F80C930-F0B1-4D86-94D0-4B311C259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8780E69D-49C7-49D0-8300-FF7873386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C2909-D75C-46E8-9E7F-E4536BC07F2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51CDD0D6-BF77-400F-A70E-B539A96B9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C3B807F3-29BE-4CEE-AA32-999302702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5C1-7B82-4B80-A4FA-C763B1B8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643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88FD677E-7F3C-4EEE-935F-F843FA809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3DEC0A83-8AFE-40B1-BCC7-5D9B46472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DB549017-B26F-438E-83D3-FBB83F520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C2909-D75C-46E8-9E7F-E4536BC07F2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199B9C34-27A3-4C0A-A5A2-95E47FD5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5A6D9810-46B5-46D5-90D7-32E953A97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5C1-7B82-4B80-A4FA-C763B1B8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80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52BE8CCF-84F8-40A8-8F06-6596366ED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CA1AE59-5F2D-4981-9152-92DCE392A6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7F667CC0-4498-412A-9633-E4BD93FB4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2F8F55E2-9CD6-46C2-9323-7897501D3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C2909-D75C-46E8-9E7F-E4536BC07F2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E7B5E86C-E7CB-4B8D-B8A9-12B8612BF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950F4DB8-A63B-48AF-97E8-1C1193F1E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5C1-7B82-4B80-A4FA-C763B1B8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06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4F47426A-DF48-44E9-BC6D-70AA8A82E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9FA422C6-5B88-4BFF-83B9-668D78253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DCAC51DA-D32E-41DC-A8D1-A8AC913E3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9766541B-40D6-43EE-880D-05D1BBDE7B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BD0DA5F2-017D-44F8-AF3A-C7B1564520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7" name="Datuma vietturis 6">
            <a:extLst>
              <a:ext uri="{FF2B5EF4-FFF2-40B4-BE49-F238E27FC236}">
                <a16:creationId xmlns:a16="http://schemas.microsoft.com/office/drawing/2014/main" id="{B43E8758-1CC9-40D6-8779-823DC8FE6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C2909-D75C-46E8-9E7F-E4536BC07F2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8" name="Kājenes vietturis 7">
            <a:extLst>
              <a:ext uri="{FF2B5EF4-FFF2-40B4-BE49-F238E27FC236}">
                <a16:creationId xmlns:a16="http://schemas.microsoft.com/office/drawing/2014/main" id="{29AD1474-5010-4A2C-AFE6-C195BE833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ida numura vietturis 8">
            <a:extLst>
              <a:ext uri="{FF2B5EF4-FFF2-40B4-BE49-F238E27FC236}">
                <a16:creationId xmlns:a16="http://schemas.microsoft.com/office/drawing/2014/main" id="{8D60E104-8AE7-41F8-920A-7A23BF7FD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5C1-7B82-4B80-A4FA-C763B1B8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720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7DC49FA2-C462-4326-A154-ADEBCCF97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10D5998A-57AD-428E-8D83-72DE3FCE6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C2909-D75C-46E8-9E7F-E4536BC07F2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2711A734-1E11-451C-BE37-69AB02B79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65BD4BF4-DFAC-4CB6-89DA-65928BDE1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5C1-7B82-4B80-A4FA-C763B1B8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376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:a16="http://schemas.microsoft.com/office/drawing/2014/main" id="{06B46B57-E986-459B-A977-448367392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C2909-D75C-46E8-9E7F-E4536BC07F2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3" name="Kājenes vietturis 2">
            <a:extLst>
              <a:ext uri="{FF2B5EF4-FFF2-40B4-BE49-F238E27FC236}">
                <a16:creationId xmlns:a16="http://schemas.microsoft.com/office/drawing/2014/main" id="{42BE4278-AC65-411A-AE4F-CBAC8F325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9464A3E5-8266-4DDE-8432-19373A99F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5C1-7B82-4B80-A4FA-C763B1B8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480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2B9E6E86-51FE-4170-8F83-8D5E4F46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D76A4EF3-1AB4-4FBA-BCF4-91CD1C659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546E2DA8-165D-4042-BC7B-627C8A05BC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A2E471EE-F44C-4FF2-99C7-81E5DA687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C2909-D75C-46E8-9E7F-E4536BC07F2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66D65182-DC71-441A-A730-0B80860A2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0AC331CB-CD13-4B15-A3A7-5B48B1C8F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5C1-7B82-4B80-A4FA-C763B1B8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154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A3B484B-68DA-4A36-B945-559F60941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Attēla vietturis 2">
            <a:extLst>
              <a:ext uri="{FF2B5EF4-FFF2-40B4-BE49-F238E27FC236}">
                <a16:creationId xmlns:a16="http://schemas.microsoft.com/office/drawing/2014/main" id="{A156F009-2D03-47AE-ADC3-B304B49B21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0D0C3421-2754-4AF1-A8A9-ED988948ED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1B6CF140-AF15-4F5C-8FB4-A7C01DD3E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C2909-D75C-46E8-9E7F-E4536BC07F2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337E1142-F486-4B44-A35F-A1DDFE92F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E1C11371-CC12-48F3-99B5-BBF3F529D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5C1-7B82-4B80-A4FA-C763B1B8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20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CF50DE84-7673-435A-8F40-258016798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D57F5C7F-53D3-4C2F-AD35-CE70A0ACA3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3E99BC6E-052F-4A93-ACEC-A62FB7D09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C2909-D75C-46E8-9E7F-E4536BC07F2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A2F644D7-AA6E-4723-A2C0-AAD3E575B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25D88E3B-1AA2-482F-89D2-E3F6ACAAE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5C1-7B82-4B80-A4FA-C763B1B8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931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:a16="http://schemas.microsoft.com/office/drawing/2014/main" id="{97EF9A94-2858-4DB6-9AFE-0CE6D6E79D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EFBDCBBB-DED9-48F4-9F75-2AD2D55820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F54F957C-E374-43EE-9640-DC94EF421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C2909-D75C-46E8-9E7F-E4536BC07F2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14B4CB45-F164-476E-AE20-7E390A18B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43836E39-6B03-48D3-8459-B2830AA57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5C1-7B82-4B80-A4FA-C763B1B8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71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:a16="http://schemas.microsoft.com/office/drawing/2014/main" id="{FFD9FF44-6B52-4CD0-BD94-A405A9763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4CDF2064-C044-44A7-A56F-128641703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163D7DE6-6E11-4546-A0B5-7AB396B50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C2909-D75C-46E8-9E7F-E4536BC07F2B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44367F4A-F173-4554-BCDC-3F6A77D920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D9466D1F-830E-4F06-B36C-196BADF0E5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345C1-7B82-4B80-A4FA-C763B1B8AC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576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FD5339A7-D94A-4AB1-A409-DD193ABCDA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34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27BDD892-E573-4C4E-9D35-749844915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653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3CC1D2DE-4E9D-44F2-8C15-34A847545E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06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9A6EE971-3ADC-4B63-B6C5-69F7AD5D6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01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95243589-1F43-4ADF-80A6-4E50FF29C4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06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DF8BCC54-9B33-4578-B7C1-DF460B6C5E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477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6952FC2F-293D-4964-A168-9FB95F9C7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83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A1F9F00C-8ED4-4E12-BF48-CF76947CFB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08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757B373B-99B0-4926-9E1D-583792E74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95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5CCE4669-5038-4A20-9AA0-9769FE015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159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999FF48C-0E53-44C5-B19C-446FDB90C6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83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FE97A596-5AB6-4321-A521-C3A150CF7A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082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6BDCFDC2-14D1-4CBB-9DF4-412473349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202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BB9A4642-F6EC-48FF-AC18-5D2134D41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898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1244A8D4-C2AB-4933-BA5B-97C646208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070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8AD8CCEC-EB76-4447-87B0-781595B6D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309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43A847E5-DB83-45FB-885B-6A075A8EEA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301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869ACC17-B98A-4381-BB41-1A25B9F93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779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Platekrāna</PresentationFormat>
  <Paragraphs>0</Paragraphs>
  <Slides>18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3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dizains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Lolita</dc:creator>
  <cp:lastModifiedBy>Lolita</cp:lastModifiedBy>
  <cp:revision>6</cp:revision>
  <dcterms:created xsi:type="dcterms:W3CDTF">2023-07-28T19:57:43Z</dcterms:created>
  <dcterms:modified xsi:type="dcterms:W3CDTF">2023-09-05T09:41:40Z</dcterms:modified>
</cp:coreProperties>
</file>