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58" r:id="rId4"/>
    <p:sldId id="275" r:id="rId5"/>
    <p:sldId id="274" r:id="rId6"/>
    <p:sldId id="262" r:id="rId7"/>
    <p:sldId id="272" r:id="rId8"/>
    <p:sldId id="263" r:id="rId9"/>
    <p:sldId id="264" r:id="rId10"/>
    <p:sldId id="278" r:id="rId11"/>
    <p:sldId id="265" r:id="rId12"/>
    <p:sldId id="268" r:id="rId13"/>
    <p:sldId id="269" r:id="rId14"/>
    <p:sldId id="270" r:id="rId15"/>
    <p:sldId id="276" r:id="rId16"/>
    <p:sldId id="277" r:id="rId17"/>
    <p:sldId id="273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3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D1A91-8990-4104-97EF-F8E765F48207}" type="datetimeFigureOut">
              <a:rPr lang="lv-LV" smtClean="0"/>
              <a:t>13.10.2020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63B3C-748F-40E7-B0A5-E8B0E583B1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93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226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668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379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000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17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636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593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143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872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10" y="228600"/>
            <a:ext cx="5493180" cy="123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65390" y="5562600"/>
            <a:ext cx="8839200" cy="3805239"/>
            <a:chOff x="96" y="1875"/>
            <a:chExt cx="5568" cy="244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20"/>
              <a:ext cx="5568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7" y="18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10" y="2032"/>
              <a:ext cx="36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„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Latviešu valodas apguve, lai sekmētu trešo valstu pilsoņu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577" y="2149"/>
              <a:ext cx="159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iekļaušanos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r>
                <a:rPr kumimoji="0" lang="lv-LV" altLang="lv-LV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darba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tirgū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724" y="2149"/>
              <a:ext cx="1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68" y="2223"/>
              <a:ext cx="5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lv-LV" altLang="lv-LV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2”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982" y="214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16" y="2383"/>
              <a:ext cx="3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(Nr. 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073" y="2387"/>
              <a:ext cx="11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PMIF/8/2019/3/01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88" y="2383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237" y="253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19399" y="1971097"/>
            <a:ext cx="2272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nodarbība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lv-LV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>
          <a:xfrm>
            <a:off x="941603" y="2970121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Nedēļa</a:t>
            </a:r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4405420" y="4463193"/>
            <a:ext cx="4238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Nodarbību sagatavojusi Maija Berķe</a:t>
            </a:r>
          </a:p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LVA, 2020</a:t>
            </a:r>
          </a:p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6505062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https://maciunmacies.valoda.lv/speles/eapmaciba2/06/RU_08.htm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067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6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295400"/>
            <a:ext cx="8458200" cy="50292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57430" y="228600"/>
            <a:ext cx="60960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 smtClean="0"/>
              <a:t>Ieraksti vārdus atbilstošajās vietās!</a:t>
            </a:r>
            <a:endParaRPr lang="lv-LV" sz="2600" dirty="0"/>
          </a:p>
        </p:txBody>
      </p:sp>
    </p:spTree>
    <p:extLst>
      <p:ext uri="{BB962C8B-B14F-4D97-AF65-F5344CB8AC3E}">
        <p14:creationId xmlns:p14="http://schemas.microsoft.com/office/powerpoint/2010/main" val="19629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8686799" cy="4343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76600" y="609600"/>
            <a:ext cx="41148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 smtClean="0"/>
              <a:t>Ko dara </a:t>
            </a:r>
            <a:r>
              <a:rPr lang="lv-LV" sz="2600" i="1" dirty="0" err="1" smtClean="0"/>
              <a:t>Muris</a:t>
            </a:r>
            <a:r>
              <a:rPr lang="lv-LV" sz="2600" i="1" dirty="0" smtClean="0"/>
              <a:t>?</a:t>
            </a:r>
            <a:endParaRPr lang="lv-LV" sz="2600" dirty="0"/>
          </a:p>
        </p:txBody>
      </p:sp>
    </p:spTree>
    <p:extLst>
      <p:ext uri="{BB962C8B-B14F-4D97-AF65-F5344CB8AC3E}">
        <p14:creationId xmlns:p14="http://schemas.microsoft.com/office/powerpoint/2010/main" val="19648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8060" y="533400"/>
            <a:ext cx="716787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i="1" dirty="0" smtClean="0">
                <a:solidFill>
                  <a:schemeClr val="tx1"/>
                </a:solidFill>
              </a:rPr>
              <a:t>Pastāsti, ko Oskars darīs katrā nedēļas dienā!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8" y="2359632"/>
            <a:ext cx="8865704" cy="40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3200400"/>
            <a:ext cx="8865704" cy="3276600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lv-LV" sz="2600" b="1" dirty="0"/>
              <a:t>Šodien ir ceturtdiena. Ko Oskars dara šodien? </a:t>
            </a:r>
            <a:endParaRPr lang="lv-LV" sz="26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Oskars </a:t>
            </a:r>
            <a:r>
              <a:rPr lang="lv-LV" sz="2600" b="1" dirty="0"/>
              <a:t>pusastoņos no rīta iet uz skolu</a:t>
            </a:r>
            <a:r>
              <a:rPr lang="lv-LV" sz="2600" b="1" dirty="0" smtClean="0"/>
              <a:t>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Kur </a:t>
            </a:r>
            <a:r>
              <a:rPr lang="lv-LV" sz="2600" b="1" dirty="0"/>
              <a:t>Oskars bija vakar pēcpusdienā? Trešdien ____________________________ (cikos?) Oskars bija basketbola treniņā.</a:t>
            </a:r>
            <a:endParaRPr lang="en-US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86570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3200400"/>
            <a:ext cx="8865704" cy="3276600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2800" b="1" dirty="0" err="1"/>
              <a:t>Uz</a:t>
            </a:r>
            <a:r>
              <a:rPr lang="en-US" sz="2800" b="1" dirty="0"/>
              <a:t> </a:t>
            </a:r>
            <a:r>
              <a:rPr lang="en-US" sz="2800" b="1" dirty="0" err="1"/>
              <a:t>kurieni</a:t>
            </a:r>
            <a:r>
              <a:rPr lang="en-US" sz="2800" b="1" dirty="0"/>
              <a:t> </a:t>
            </a:r>
            <a:r>
              <a:rPr lang="en-US" sz="2800" b="1" dirty="0" err="1"/>
              <a:t>Oskars</a:t>
            </a:r>
            <a:r>
              <a:rPr lang="en-US" sz="2800" b="1" dirty="0"/>
              <a:t> </a:t>
            </a:r>
            <a:r>
              <a:rPr lang="en-US" sz="2800" b="1" dirty="0" err="1"/>
              <a:t>ies</a:t>
            </a:r>
            <a:r>
              <a:rPr lang="en-US" sz="2800" b="1" dirty="0"/>
              <a:t> </a:t>
            </a:r>
            <a:r>
              <a:rPr lang="en-US" sz="2800" b="1" dirty="0" err="1"/>
              <a:t>parīt</a:t>
            </a:r>
            <a:r>
              <a:rPr lang="en-US" sz="2800" b="1" dirty="0"/>
              <a:t> no </a:t>
            </a:r>
            <a:r>
              <a:rPr lang="en-US" sz="2800" b="1" dirty="0" err="1"/>
              <a:t>rīta</a:t>
            </a:r>
            <a:r>
              <a:rPr lang="en-US" sz="2800" b="1" dirty="0"/>
              <a:t>? </a:t>
            </a:r>
            <a:r>
              <a:rPr lang="en-US" sz="2800" b="1" dirty="0" err="1"/>
              <a:t>Sestdien</a:t>
            </a:r>
            <a:r>
              <a:rPr lang="en-US" sz="2800" b="1" dirty="0"/>
              <a:t> ____________________________ (</a:t>
            </a:r>
            <a:r>
              <a:rPr lang="en-US" sz="2800" b="1" dirty="0" err="1"/>
              <a:t>cikos</a:t>
            </a:r>
            <a:r>
              <a:rPr lang="en-US" sz="2800" b="1" dirty="0"/>
              <a:t>?) </a:t>
            </a:r>
            <a:r>
              <a:rPr lang="en-US" sz="2800" b="1" dirty="0" err="1"/>
              <a:t>Oskars</a:t>
            </a:r>
            <a:r>
              <a:rPr lang="en-US" sz="2800" b="1" dirty="0"/>
              <a:t> </a:t>
            </a:r>
            <a:r>
              <a:rPr lang="en-US" sz="2800" b="1" dirty="0" err="1"/>
              <a:t>ies</a:t>
            </a:r>
            <a:r>
              <a:rPr lang="en-US" sz="2800" b="1" dirty="0"/>
              <a:t> </a:t>
            </a:r>
            <a:r>
              <a:rPr lang="en-US" sz="2800" b="1" dirty="0" err="1"/>
              <a:t>uz</a:t>
            </a:r>
            <a:r>
              <a:rPr lang="en-US" sz="2800" b="1" dirty="0"/>
              <a:t> </a:t>
            </a:r>
            <a:r>
              <a:rPr lang="en-US" sz="2800" b="1" dirty="0" err="1"/>
              <a:t>baseinu</a:t>
            </a:r>
            <a:r>
              <a:rPr lang="en-US" sz="2800" b="1" dirty="0"/>
              <a:t>. </a:t>
            </a:r>
            <a:endParaRPr lang="lv-LV" sz="28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en-US" sz="2800" b="1" dirty="0" err="1" smtClean="0"/>
              <a:t>Ko</a:t>
            </a:r>
            <a:r>
              <a:rPr lang="en-US" sz="2800" b="1" dirty="0" smtClean="0"/>
              <a:t> </a:t>
            </a:r>
            <a:r>
              <a:rPr lang="en-US" sz="2800" b="1" dirty="0" err="1"/>
              <a:t>Oskars</a:t>
            </a:r>
            <a:r>
              <a:rPr lang="en-US" sz="2800" b="1" dirty="0"/>
              <a:t> </a:t>
            </a:r>
            <a:r>
              <a:rPr lang="en-US" sz="2800" b="1" dirty="0" err="1"/>
              <a:t>darīs</a:t>
            </a:r>
            <a:r>
              <a:rPr lang="en-US" sz="2800" b="1" dirty="0"/>
              <a:t> </a:t>
            </a:r>
            <a:r>
              <a:rPr lang="en-US" sz="2800" b="1" dirty="0" err="1"/>
              <a:t>svētdien</a:t>
            </a:r>
            <a:r>
              <a:rPr lang="en-US" sz="2800" b="1" dirty="0"/>
              <a:t>? </a:t>
            </a:r>
            <a:r>
              <a:rPr lang="en-US" sz="2800" b="1" dirty="0" err="1"/>
              <a:t>Oskars</a:t>
            </a:r>
            <a:r>
              <a:rPr lang="en-US" sz="2800" b="1" dirty="0"/>
              <a:t> </a:t>
            </a:r>
            <a:r>
              <a:rPr lang="en-US" sz="2800" b="1" dirty="0" err="1"/>
              <a:t>brauks</a:t>
            </a:r>
            <a:r>
              <a:rPr lang="en-US" sz="2800" b="1" dirty="0"/>
              <a:t> </a:t>
            </a:r>
            <a:r>
              <a:rPr lang="en-US" sz="2800" b="1" dirty="0" err="1"/>
              <a:t>uz</a:t>
            </a:r>
            <a:r>
              <a:rPr lang="en-US" sz="2800" b="1" dirty="0"/>
              <a:t> </a:t>
            </a:r>
            <a:r>
              <a:rPr lang="en-US" sz="2800" b="1" dirty="0" err="1"/>
              <a:t>Jūrmalu</a:t>
            </a:r>
            <a:r>
              <a:rPr lang="en-US" sz="2800" b="1" dirty="0"/>
              <a:t> ____________________________ (</a:t>
            </a:r>
            <a:r>
              <a:rPr lang="en-US" sz="2800" b="1" dirty="0" err="1"/>
              <a:t>cikos</a:t>
            </a:r>
            <a:r>
              <a:rPr lang="en-US" sz="2800" b="1" dirty="0"/>
              <a:t>?).</a:t>
            </a:r>
            <a:endParaRPr lang="en-US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86570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3200400"/>
            <a:ext cx="8865704" cy="3276600"/>
          </a:xfrm>
        </p:spPr>
        <p:txBody>
          <a:bodyPr>
            <a:normAutofit fontScale="925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lv-LV" sz="2800" b="1" dirty="0"/>
              <a:t>Kad Oskaram treniņš bija trijos pēcpusdienā? Tas bija ____________________________ (kurā dienā?). </a:t>
            </a:r>
            <a:endParaRPr lang="lv-LV" sz="28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800" b="1" dirty="0" smtClean="0"/>
              <a:t>Ko </a:t>
            </a:r>
            <a:r>
              <a:rPr lang="lv-LV" sz="2800" b="1" dirty="0"/>
              <a:t>Oskars darīs rīt vakarā? ____________________________ (kurā dienā?) vakarā Oskars ar draudzeni ies uz kino.</a:t>
            </a:r>
            <a:endParaRPr lang="en-US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86570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96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43190"/>
            <a:ext cx="7961905" cy="35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9630"/>
            <a:ext cx="81534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Projekts „Latviešu valodas apguve, lai sekmētu trešo valstu pilsoņu iekļaušanos darba tirgū 2” (Nr. PMIF/8/2019/3/01</a:t>
            </a:r>
            <a:r>
              <a:rPr lang="lv-LV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dirty="0">
                <a:effectLst/>
                <a:latin typeface="Trebuchet MS" panose="020B0603020202020204" pitchFamily="34" charset="0"/>
              </a:rPr>
              <a:t/>
            </a:r>
            <a:br>
              <a:rPr lang="lv-LV" dirty="0">
                <a:effectLst/>
                <a:latin typeface="Trebuchet MS" panose="020B0603020202020204" pitchFamily="34" charset="0"/>
              </a:rPr>
            </a:br>
            <a:endParaRPr lang="lv-LV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99069" cy="12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96834" y="29337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</a:t>
            </a:r>
            <a:r>
              <a:rPr lang="lv-LV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mērķis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nodrošināt mūsdienīgu un daudzveidīgu latviešu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valodas un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integrācijas jautājumu apguvi trešo valstu pilsoņiem (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citām personām, kuras likumīgi uzturas Latvijas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teritorijā) turpmākas izglītības ieguves, ikdienas saskarsmes un darba tirgus vajadzībām. 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15000" y="685800"/>
            <a:ext cx="3004930" cy="882119"/>
          </a:xfrm>
        </p:spPr>
        <p:txBody>
          <a:bodyPr>
            <a:noAutofit/>
          </a:bodyPr>
          <a:lstStyle/>
          <a:p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Nodarbības tēma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3000" y="139581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Nedēļas dienas un darbi</a:t>
            </a:r>
            <a:endParaRPr lang="lv-LV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1469355" y="3581400"/>
            <a:ext cx="6884855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 nedēļas </a:t>
            </a: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diena?</a:t>
            </a:r>
            <a:endParaRPr lang="lv-LV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edēļas dienas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Laika apstākļa vārdi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 es daru katru dienu? 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Darbības vārdi, kas saistīti ar ikdienu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54" y="252902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Kura diena?</a:t>
            </a:r>
            <a:endParaRPr lang="lv-LV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77701"/>
            <a:ext cx="7239000" cy="4572000"/>
          </a:xfrm>
        </p:spPr>
        <p:txBody>
          <a:bodyPr/>
          <a:lstStyle/>
          <a:p>
            <a:pPr marL="45720" indent="0">
              <a:buNone/>
            </a:pPr>
            <a:r>
              <a:rPr lang="lv-LV" sz="2600" b="1" dirty="0" smtClean="0"/>
              <a:t>Šodien ir kura diena?</a:t>
            </a:r>
          </a:p>
          <a:p>
            <a:pPr marL="45720" indent="0">
              <a:buNone/>
            </a:pPr>
            <a:r>
              <a:rPr lang="lv-LV" sz="2600" b="1" dirty="0" smtClean="0"/>
              <a:t>Šodien ir kurš datums?</a:t>
            </a:r>
          </a:p>
          <a:p>
            <a:pPr marL="45720" indent="0">
              <a:buNone/>
            </a:pPr>
            <a:r>
              <a:rPr lang="lv-LV" sz="2600" b="1" dirty="0"/>
              <a:t>d</a:t>
            </a:r>
            <a:r>
              <a:rPr lang="lv-LV" sz="2600" b="1" dirty="0" smtClean="0"/>
              <a:t>arbs </a:t>
            </a:r>
            <a:r>
              <a:rPr lang="lv-LV" sz="2600" b="1" dirty="0" smtClean="0"/>
              <a:t>+ diena = </a:t>
            </a:r>
            <a:r>
              <a:rPr lang="lv-LV" sz="2600" b="1" dirty="0" smtClean="0"/>
              <a:t>d</a:t>
            </a:r>
            <a:r>
              <a:rPr lang="lv-LV" sz="2600" b="1" dirty="0" smtClean="0"/>
              <a:t>arbdiena</a:t>
            </a:r>
            <a:endParaRPr lang="lv-LV" sz="2600" b="1" dirty="0" smtClean="0"/>
          </a:p>
          <a:p>
            <a:pPr marL="45720" indent="0">
              <a:buNone/>
            </a:pPr>
            <a:r>
              <a:rPr lang="lv-LV" sz="2600" b="1" dirty="0"/>
              <a:t>b</a:t>
            </a:r>
            <a:r>
              <a:rPr lang="lv-LV" sz="2600" b="1" dirty="0" smtClean="0"/>
              <a:t>rīvs </a:t>
            </a:r>
            <a:r>
              <a:rPr lang="lv-LV" sz="2600" b="1" dirty="0" smtClean="0"/>
              <a:t>+ diena </a:t>
            </a:r>
            <a:r>
              <a:rPr lang="lv-LV" sz="2600" b="1" dirty="0" smtClean="0"/>
              <a:t>= brīvdiena</a:t>
            </a:r>
            <a:endParaRPr lang="lv-LV" sz="2600" b="1" dirty="0" smtClean="0"/>
          </a:p>
          <a:p>
            <a:pPr marL="45720" indent="0">
              <a:buNone/>
            </a:pP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765" y="963821"/>
            <a:ext cx="2438400" cy="259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587" y="3457784"/>
            <a:ext cx="5181600" cy="26790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6324600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https://elaipa.lv/materials/A1/1751DFAB-4318-6EF9-5424-2DD358724FB7</a:t>
            </a:r>
          </a:p>
        </p:txBody>
      </p:sp>
    </p:spTree>
    <p:extLst>
      <p:ext uri="{BB962C8B-B14F-4D97-AF65-F5344CB8AC3E}">
        <p14:creationId xmlns:p14="http://schemas.microsoft.com/office/powerpoint/2010/main" val="22620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0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"/>
            <a:ext cx="838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0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153400" cy="5791200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lv-LV" sz="2600" b="1" i="1" dirty="0" smtClean="0"/>
              <a:t>	</a:t>
            </a:r>
            <a:r>
              <a:rPr lang="es-ES" sz="2600" b="1" i="1" dirty="0" err="1" smtClean="0"/>
              <a:t>Nosauc</a:t>
            </a:r>
            <a:r>
              <a:rPr lang="es-ES" sz="2600" b="1" i="1" dirty="0" smtClean="0"/>
              <a:t> </a:t>
            </a:r>
            <a:r>
              <a:rPr lang="es-ES" sz="2600" b="1" i="1" dirty="0"/>
              <a:t>visas </a:t>
            </a:r>
            <a:r>
              <a:rPr lang="es-ES" sz="2600" b="1" i="1" dirty="0" err="1"/>
              <a:t>nedēļas</a:t>
            </a:r>
            <a:r>
              <a:rPr lang="es-ES" sz="2600" b="1" i="1" dirty="0"/>
              <a:t> </a:t>
            </a:r>
            <a:r>
              <a:rPr lang="es-ES" sz="2600" b="1" i="1" dirty="0" err="1"/>
              <a:t>dienas</a:t>
            </a:r>
            <a:r>
              <a:rPr lang="es-ES" sz="2600" b="1" i="1" dirty="0"/>
              <a:t>! </a:t>
            </a:r>
            <a:endParaRPr lang="lv-LV" sz="2600" b="1" i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i="1" dirty="0" smtClean="0"/>
              <a:t>	</a:t>
            </a:r>
            <a:r>
              <a:rPr lang="es-ES" sz="2600" b="1" i="1" dirty="0" err="1" smtClean="0"/>
              <a:t>Nosauc</a:t>
            </a:r>
            <a:r>
              <a:rPr lang="es-ES" sz="2600" b="1" i="1" dirty="0"/>
              <a:t>, </a:t>
            </a:r>
            <a:r>
              <a:rPr lang="es-ES" sz="2600" b="1" i="1" dirty="0" err="1"/>
              <a:t>kura</a:t>
            </a:r>
            <a:r>
              <a:rPr lang="es-ES" sz="2600" b="1" i="1" dirty="0"/>
              <a:t> ir </a:t>
            </a:r>
            <a:r>
              <a:rPr lang="es-ES" sz="2600" b="1" i="1" dirty="0" err="1"/>
              <a:t>pirmā</a:t>
            </a:r>
            <a:r>
              <a:rPr lang="es-ES" sz="2600" b="1" i="1" dirty="0"/>
              <a:t> </a:t>
            </a:r>
            <a:r>
              <a:rPr lang="es-ES" sz="2600" b="1" i="1" dirty="0" err="1"/>
              <a:t>nedēļas</a:t>
            </a:r>
            <a:r>
              <a:rPr lang="es-ES" sz="2600" b="1" i="1" dirty="0"/>
              <a:t> </a:t>
            </a:r>
            <a:r>
              <a:rPr lang="es-ES" sz="2600" b="1" i="1" dirty="0" err="1"/>
              <a:t>diena</a:t>
            </a:r>
            <a:r>
              <a:rPr lang="es-ES" sz="2600" b="1" i="1" dirty="0"/>
              <a:t> un </a:t>
            </a:r>
            <a:r>
              <a:rPr lang="es-ES" sz="2600" b="1" i="1" dirty="0" err="1"/>
              <a:t>kura</a:t>
            </a:r>
            <a:r>
              <a:rPr lang="es-ES" sz="2600" b="1" i="1" dirty="0"/>
              <a:t> </a:t>
            </a:r>
            <a:r>
              <a:rPr lang="lv-LV" sz="2600" b="1" i="1" dirty="0" smtClean="0"/>
              <a:t>				</a:t>
            </a:r>
            <a:r>
              <a:rPr lang="es-ES" sz="2600" b="1" i="1" dirty="0" smtClean="0"/>
              <a:t>ir </a:t>
            </a:r>
            <a:r>
              <a:rPr lang="es-ES" sz="2600" b="1" i="1" dirty="0" err="1"/>
              <a:t>septītā</a:t>
            </a:r>
            <a:r>
              <a:rPr lang="es-ES" sz="2600" b="1" i="1" dirty="0"/>
              <a:t> </a:t>
            </a:r>
            <a:r>
              <a:rPr lang="es-ES" sz="2600" b="1" i="1" dirty="0" err="1"/>
              <a:t>nedēļas</a:t>
            </a:r>
            <a:r>
              <a:rPr lang="es-ES" sz="2600" b="1" i="1" dirty="0"/>
              <a:t> </a:t>
            </a:r>
            <a:r>
              <a:rPr lang="es-ES" sz="2600" b="1" i="1" dirty="0" err="1"/>
              <a:t>diena</a:t>
            </a:r>
            <a:r>
              <a:rPr lang="es-ES" sz="2600" b="1" i="1" dirty="0"/>
              <a:t>! </a:t>
            </a:r>
            <a:endParaRPr lang="lv-LV" sz="2600" b="1" i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i="1" dirty="0" smtClean="0"/>
              <a:t>	</a:t>
            </a:r>
            <a:r>
              <a:rPr lang="es-ES" sz="2600" b="1" i="1" dirty="0" err="1" smtClean="0"/>
              <a:t>Pasaki</a:t>
            </a:r>
            <a:r>
              <a:rPr lang="es-ES" sz="2600" b="1" i="1" dirty="0"/>
              <a:t>, </a:t>
            </a:r>
            <a:r>
              <a:rPr lang="es-ES" sz="2600" b="1" i="1" dirty="0" err="1"/>
              <a:t>cik</a:t>
            </a:r>
            <a:r>
              <a:rPr lang="es-ES" sz="2600" b="1" i="1" dirty="0"/>
              <a:t> </a:t>
            </a:r>
            <a:r>
              <a:rPr lang="es-ES" sz="2600" b="1" i="1" dirty="0" err="1"/>
              <a:t>brīvdienu</a:t>
            </a:r>
            <a:r>
              <a:rPr lang="es-ES" sz="2600" b="1" i="1" dirty="0"/>
              <a:t> ir </a:t>
            </a:r>
            <a:r>
              <a:rPr lang="es-ES" sz="2600" b="1" i="1" dirty="0" err="1" smtClean="0"/>
              <a:t>nedēļā</a:t>
            </a:r>
            <a:r>
              <a:rPr lang="lv-LV" sz="2600" b="1" i="1" dirty="0" smtClean="0"/>
              <a:t>!</a:t>
            </a:r>
          </a:p>
          <a:p>
            <a:pPr marL="45720" indent="0">
              <a:lnSpc>
                <a:spcPct val="150000"/>
              </a:lnSpc>
              <a:buNone/>
            </a:pPr>
            <a:endParaRPr lang="lv-LV" sz="2600" b="1" i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en-US" sz="2600" b="1" dirty="0" err="1"/>
              <a:t>Šodien</a:t>
            </a:r>
            <a:r>
              <a:rPr lang="en-US" sz="2600" b="1" dirty="0"/>
              <a:t> </a:t>
            </a:r>
            <a:r>
              <a:rPr lang="en-US" sz="2600" b="1" dirty="0" err="1"/>
              <a:t>ir</a:t>
            </a:r>
            <a:r>
              <a:rPr lang="en-US" sz="2600" b="1" dirty="0"/>
              <a:t> </a:t>
            </a:r>
            <a:r>
              <a:rPr lang="en-US" sz="2600" b="1" dirty="0" err="1"/>
              <a:t>svētdiena</a:t>
            </a:r>
            <a:r>
              <a:rPr lang="en-US" sz="2600" b="1" dirty="0"/>
              <a:t>. </a:t>
            </a:r>
            <a:endParaRPr lang="lv-LV" sz="26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en-US" sz="2600" b="1" dirty="0" err="1" smtClean="0"/>
              <a:t>Rīt</a:t>
            </a:r>
            <a:r>
              <a:rPr lang="en-US" sz="2600" b="1" dirty="0" smtClean="0"/>
              <a:t> </a:t>
            </a:r>
            <a:r>
              <a:rPr lang="en-US" sz="2600" b="1" dirty="0" err="1"/>
              <a:t>būs</a:t>
            </a:r>
            <a:r>
              <a:rPr lang="en-US" sz="2600" b="1" dirty="0"/>
              <a:t> </a:t>
            </a:r>
            <a:r>
              <a:rPr lang="lv-LV" sz="2600" b="1" dirty="0" smtClean="0"/>
              <a:t>________________________</a:t>
            </a:r>
            <a:r>
              <a:rPr lang="en-US" sz="2600" b="1" dirty="0" smtClean="0"/>
              <a:t>. </a:t>
            </a:r>
            <a:endParaRPr lang="lv-LV" sz="26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en-US" sz="2600" b="1" dirty="0" err="1" smtClean="0"/>
              <a:t>Vakar</a:t>
            </a:r>
            <a:r>
              <a:rPr lang="en-US" sz="2600" b="1" dirty="0" smtClean="0"/>
              <a:t> </a:t>
            </a:r>
            <a:r>
              <a:rPr lang="en-US" sz="2600" b="1" dirty="0" err="1"/>
              <a:t>bija</a:t>
            </a:r>
            <a:r>
              <a:rPr lang="en-US" sz="2600" b="1" dirty="0"/>
              <a:t> </a:t>
            </a:r>
            <a:r>
              <a:rPr lang="en-US" sz="2600" b="1" dirty="0" smtClean="0"/>
              <a:t>______________________________ </a:t>
            </a:r>
            <a:r>
              <a:rPr lang="en-US" sz="2600" b="1" dirty="0"/>
              <a:t>. </a:t>
            </a:r>
            <a:r>
              <a:rPr lang="en-US" sz="2600" b="1" dirty="0" err="1"/>
              <a:t>Aizvakar</a:t>
            </a:r>
            <a:r>
              <a:rPr lang="en-US" sz="2600" b="1" dirty="0"/>
              <a:t> </a:t>
            </a:r>
            <a:r>
              <a:rPr lang="en-US" sz="2600" b="1" dirty="0" err="1"/>
              <a:t>bija</a:t>
            </a:r>
            <a:r>
              <a:rPr lang="en-US" sz="2600" b="1" dirty="0"/>
              <a:t> </a:t>
            </a:r>
            <a:r>
              <a:rPr lang="en-US" sz="2600" b="1" dirty="0" smtClean="0"/>
              <a:t>_____________________</a:t>
            </a:r>
            <a:r>
              <a:rPr lang="lv-LV" sz="2600" b="1" dirty="0" smtClean="0"/>
              <a:t> </a:t>
            </a:r>
            <a:r>
              <a:rPr lang="en-US" sz="2600" b="1" dirty="0" smtClean="0"/>
              <a:t> </a:t>
            </a:r>
            <a:r>
              <a:rPr lang="en-US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1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90600" y="46038"/>
            <a:ext cx="21336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 smtClean="0"/>
              <a:t>Ko darīt? </a:t>
            </a:r>
            <a:endParaRPr lang="lv-LV" sz="2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000" y="731838"/>
            <a:ext cx="8479824" cy="5592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6400800"/>
            <a:ext cx="723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https://elaipa.lv/materials/A1/4354FB72-0518-68BB-A666-4C351B382E0A</a:t>
            </a:r>
          </a:p>
        </p:txBody>
      </p:sp>
    </p:spTree>
    <p:extLst>
      <p:ext uri="{BB962C8B-B14F-4D97-AF65-F5344CB8AC3E}">
        <p14:creationId xmlns:p14="http://schemas.microsoft.com/office/powerpoint/2010/main" val="37065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19100" y="3581400"/>
            <a:ext cx="830580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100" y="1066800"/>
            <a:ext cx="8305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Darbības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vārd</a:t>
            </a:r>
            <a:r>
              <a:rPr lang="lv-LV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darīt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locīšana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tagadnē</a:t>
            </a:r>
            <a:r>
              <a:rPr lang="lv-LV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pagātnē, nākotnē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Declension of Verbs </a:t>
            </a:r>
            <a:r>
              <a:rPr lang="lv-LV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darīt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‘to </a:t>
            </a:r>
            <a:r>
              <a:rPr lang="lv-LV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lv-LV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lv-LV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Past </a:t>
            </a:r>
            <a:r>
              <a:rPr lang="lv-LV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Tense</a:t>
            </a:r>
            <a:endParaRPr lang="lv-LV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181100"/>
            <a:ext cx="8686800" cy="5448300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endParaRPr lang="lv-LV" sz="26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Ko </a:t>
            </a:r>
            <a:r>
              <a:rPr lang="lv-LV" sz="2600" b="1" dirty="0"/>
              <a:t>viņš šodien </a:t>
            </a:r>
            <a:r>
              <a:rPr lang="lv-LV" sz="2600" b="1" i="1" u="sng" dirty="0"/>
              <a:t>dara</a:t>
            </a:r>
            <a:r>
              <a:rPr lang="lv-LV" sz="2600" b="1" dirty="0"/>
              <a:t>? Šodien viņš </a:t>
            </a:r>
            <a:r>
              <a:rPr lang="lv-LV" sz="2600" b="1" dirty="0" smtClean="0"/>
              <a:t>apmeklē muzeju.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Ko </a:t>
            </a:r>
            <a:r>
              <a:rPr lang="lv-LV" sz="2600" b="1" dirty="0"/>
              <a:t>viņš vakar </a:t>
            </a:r>
            <a:r>
              <a:rPr lang="lv-LV" sz="2600" b="1" dirty="0" smtClean="0"/>
              <a:t>_______ </a:t>
            </a:r>
            <a:r>
              <a:rPr lang="lv-LV" sz="2600" b="1" dirty="0"/>
              <a:t>? Vakar </a:t>
            </a:r>
            <a:r>
              <a:rPr lang="lv-LV" sz="2600" b="1" dirty="0" smtClean="0"/>
              <a:t>viņš mazgāja veļu. </a:t>
            </a:r>
            <a:endParaRPr lang="lv-LV" sz="2600" b="1" dirty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Kur </a:t>
            </a:r>
            <a:r>
              <a:rPr lang="lv-LV" sz="2600" b="1" dirty="0"/>
              <a:t>tu </a:t>
            </a:r>
            <a:r>
              <a:rPr lang="lv-LV" sz="2600" b="1" dirty="0" smtClean="0"/>
              <a:t>parīt </a:t>
            </a:r>
            <a:r>
              <a:rPr lang="lv-LV" sz="2600" b="1" dirty="0" smtClean="0"/>
              <a:t>__________? </a:t>
            </a:r>
            <a:r>
              <a:rPr lang="lv-LV" sz="2600" b="1" dirty="0"/>
              <a:t>Parīt es būšu mājās. </a:t>
            </a:r>
            <a:endParaRPr lang="lv-LV" sz="26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Kur </a:t>
            </a:r>
            <a:r>
              <a:rPr lang="lv-LV" sz="2600" b="1" dirty="0"/>
              <a:t>tu </a:t>
            </a:r>
            <a:r>
              <a:rPr lang="lv-LV" sz="2600" b="1" dirty="0" smtClean="0"/>
              <a:t>rīt</a:t>
            </a:r>
            <a:r>
              <a:rPr lang="lv-LV" sz="2600" b="1" dirty="0" smtClean="0"/>
              <a:t>_____________ </a:t>
            </a:r>
            <a:r>
              <a:rPr lang="lv-LV" sz="2600" b="1" dirty="0"/>
              <a:t>? </a:t>
            </a:r>
            <a:r>
              <a:rPr lang="lv-LV" sz="2600" b="1" dirty="0" smtClean="0"/>
              <a:t>Rīt es iešu uz kino.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Kur </a:t>
            </a:r>
            <a:r>
              <a:rPr lang="lv-LV" sz="2600" b="1" dirty="0" smtClean="0"/>
              <a:t>viņa </a:t>
            </a:r>
            <a:r>
              <a:rPr lang="lv-LV" sz="2600" b="1" dirty="0"/>
              <a:t>parīt </a:t>
            </a:r>
            <a:r>
              <a:rPr lang="lv-LV" sz="2600" b="1" dirty="0" smtClean="0"/>
              <a:t>_________ </a:t>
            </a:r>
            <a:r>
              <a:rPr lang="lv-LV" sz="2600" b="1" dirty="0"/>
              <a:t>? </a:t>
            </a:r>
            <a:r>
              <a:rPr lang="lv-LV" sz="2600" b="1" dirty="0" smtClean="0"/>
              <a:t>Parīt viņa ies uz tirgu.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Kur </a:t>
            </a:r>
            <a:r>
              <a:rPr lang="lv-LV" sz="2600" b="1" dirty="0" smtClean="0"/>
              <a:t>jūs tagad </a:t>
            </a:r>
            <a:r>
              <a:rPr lang="lv-LV" sz="2600" b="1" dirty="0" smtClean="0"/>
              <a:t>__________? </a:t>
            </a:r>
            <a:r>
              <a:rPr lang="lv-LV" sz="2600" b="1" dirty="0" smtClean="0"/>
              <a:t>Mēs ejam uz veikalu.</a:t>
            </a:r>
            <a:endParaRPr lang="en-US" sz="2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3800" y="685800"/>
            <a:ext cx="21336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3600" i="1" dirty="0" smtClean="0"/>
              <a:t>Jautā!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17980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880</TotalTime>
  <Words>359</Words>
  <Application>Microsoft Office PowerPoint</Application>
  <PresentationFormat>On-screen Show (4:3)</PresentationFormat>
  <Paragraphs>69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Trebuchet MS</vt:lpstr>
      <vt:lpstr>Slipstream</vt:lpstr>
      <vt:lpstr>Nedēļa</vt:lpstr>
      <vt:lpstr>Nedēļas dienas un darbi</vt:lpstr>
      <vt:lpstr>Kura diena?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Projekts „Latviešu valodas apguve, lai sekmētu trešo valstu pilsoņu iekļaušanos darba tirgū 2” (Nr. PMIF/8/2019/3/01)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Picukane</dc:creator>
  <cp:lastModifiedBy>Inita Vitola</cp:lastModifiedBy>
  <cp:revision>162</cp:revision>
  <dcterms:created xsi:type="dcterms:W3CDTF">2006-08-16T00:00:00Z</dcterms:created>
  <dcterms:modified xsi:type="dcterms:W3CDTF">2020-10-13T13:45:14Z</dcterms:modified>
</cp:coreProperties>
</file>