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0" r:id="rId2"/>
    <p:sldId id="259" r:id="rId3"/>
    <p:sldId id="258" r:id="rId4"/>
    <p:sldId id="262" r:id="rId5"/>
    <p:sldId id="261" r:id="rId6"/>
    <p:sldId id="263" r:id="rId7"/>
    <p:sldId id="265" r:id="rId8"/>
    <p:sldId id="264" r:id="rId9"/>
    <p:sldId id="266" r:id="rId10"/>
    <p:sldId id="269" r:id="rId11"/>
    <p:sldId id="267" r:id="rId12"/>
    <p:sldId id="268" r:id="rId13"/>
    <p:sldId id="273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52" autoAdjust="0"/>
  </p:normalViewPr>
  <p:slideViewPr>
    <p:cSldViewPr>
      <p:cViewPr varScale="1">
        <p:scale>
          <a:sx n="96" d="100"/>
          <a:sy n="96" d="100"/>
        </p:scale>
        <p:origin x="20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D1A91-8990-4104-97EF-F8E765F48207}" type="datetimeFigureOut">
              <a:rPr lang="lv-LV" smtClean="0"/>
              <a:t>28.09.2020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63B3C-748F-40E7-B0A5-E8B0E583B12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935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8436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15061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24143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2265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91216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1203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0480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54641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66821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4147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973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10" y="228600"/>
            <a:ext cx="5493180" cy="123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65390" y="5562600"/>
            <a:ext cx="8839200" cy="3805239"/>
            <a:chOff x="96" y="1875"/>
            <a:chExt cx="5568" cy="2445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3320"/>
              <a:ext cx="5568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07" y="187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910" y="2032"/>
              <a:ext cx="369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lv-LV" altLang="lv-LV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„</a:t>
              </a: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Latviešu valodas apguve, lai sekmētu trešo valstu pilsoņu 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577" y="2149"/>
              <a:ext cx="159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iekļaušanos</a:t>
              </a: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</a:t>
              </a:r>
              <a:r>
                <a:rPr kumimoji="0" lang="lv-LV" altLang="lv-LV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darba</a:t>
              </a: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tirgū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724" y="2149"/>
              <a:ext cx="15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v-LV" altLang="lv-LV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97" y="2188"/>
              <a:ext cx="5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lv-LV" altLang="lv-LV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lv-LV" altLang="lv-LV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2”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982" y="2149"/>
              <a:ext cx="14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816" y="2383"/>
              <a:ext cx="31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(Nr.  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073" y="2387"/>
              <a:ext cx="11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PMIF/8/2019/3/01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188" y="2383"/>
              <a:ext cx="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237" y="2539"/>
              <a:ext cx="14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719399" y="1971097"/>
            <a:ext cx="2272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nodarbība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lv-LV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315744" y="2790528"/>
            <a:ext cx="6512511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lv-LV" dirty="0" smtClean="0"/>
              <a:t>Ģimene</a:t>
            </a:r>
            <a:endParaRPr lang="lv-LV" dirty="0"/>
          </a:p>
        </p:txBody>
      </p:sp>
      <p:sp>
        <p:nvSpPr>
          <p:cNvPr id="16" name="TextBox 15"/>
          <p:cNvSpPr txBox="1"/>
          <p:nvPr/>
        </p:nvSpPr>
        <p:spPr>
          <a:xfrm>
            <a:off x="4391240" y="458014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Nodarbību sagatavojusi Maija Berķe</a:t>
            </a:r>
          </a:p>
          <a:p>
            <a:pPr algn="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LVA, 2020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2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lv-LV" sz="3600" dirty="0" smtClean="0"/>
              <a:t>Mana ģimene</a:t>
            </a:r>
            <a:endParaRPr lang="lv-LV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95625648"/>
              </p:ext>
            </p:extLst>
          </p:nvPr>
        </p:nvGraphicFramePr>
        <p:xfrm>
          <a:off x="1752600" y="3581400"/>
          <a:ext cx="5333999" cy="2667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88550"/>
                <a:gridCol w="1348483"/>
                <a:gridCol w="1348483"/>
                <a:gridCol w="1348483"/>
              </a:tblGrid>
              <a:tr h="785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2400" b="1" dirty="0">
                          <a:effectLst/>
                          <a:latin typeface="Times New Roman"/>
                          <a:ea typeface="PMingLiU"/>
                        </a:rPr>
                        <a:t>mans</a:t>
                      </a:r>
                      <a:endParaRPr lang="lv-LV" sz="24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2400" b="1" dirty="0">
                          <a:effectLst/>
                          <a:latin typeface="Times New Roman"/>
                          <a:ea typeface="PMingLiU"/>
                        </a:rPr>
                        <a:t>mani</a:t>
                      </a:r>
                      <a:endParaRPr lang="lv-LV" sz="24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2400" b="1" dirty="0">
                          <a:effectLst/>
                          <a:latin typeface="Times New Roman"/>
                          <a:ea typeface="PMingLiU"/>
                        </a:rPr>
                        <a:t>mana</a:t>
                      </a:r>
                      <a:endParaRPr lang="lv-LV" sz="24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2400" b="1" dirty="0">
                          <a:effectLst/>
                          <a:latin typeface="Times New Roman"/>
                          <a:ea typeface="PMingLiU"/>
                        </a:rPr>
                        <a:t>manas</a:t>
                      </a:r>
                      <a:endParaRPr lang="lv-LV" sz="24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2400" i="1" dirty="0">
                          <a:effectLst/>
                          <a:latin typeface="Times New Roman"/>
                          <a:ea typeface="PMingLiU"/>
                        </a:rPr>
                        <a:t>brālis</a:t>
                      </a:r>
                      <a:endParaRPr lang="lv-LV" sz="24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Times New Roman"/>
                          <a:ea typeface="PMingLiU"/>
                        </a:rPr>
                        <a:t>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Times New Roman"/>
                          <a:ea typeface="PMingLiU"/>
                        </a:rPr>
                        <a:t>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Times New Roman"/>
                          <a:ea typeface="PMingLiU"/>
                        </a:rPr>
                        <a:t>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66800" y="1471863"/>
            <a:ext cx="708659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Sagrupē vārdus!</a:t>
            </a:r>
            <a:r>
              <a:rPr kumimoji="0" lang="lv-LV" altLang="lv-LV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brālis, draudzenes, draugi, ģimene, kaķi, mamma, māsas, sieva, tētis, vectētiņš, vīrs, vecmāmiņas</a:t>
            </a:r>
            <a:endParaRPr kumimoji="0" lang="lv-LV" altLang="lv-LV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lv-LV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6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lv-LV" sz="3600" dirty="0" smtClean="0"/>
              <a:t>Kas tas/tā/tie/tās ir?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600200" y="1143000"/>
            <a:ext cx="5987716" cy="45966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60960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://maciunmacies.valoda.lv/speles/Latviesu_valoda_A1/A1/N02.htm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5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52400"/>
            <a:ext cx="6400800" cy="8382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evieto!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43000"/>
            <a:ext cx="7010399" cy="441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60960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https://elaipa.lv/materials/A1/B2219F29-2E4B-6CA4-135F-69A704808659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3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0" y="1486143"/>
            <a:ext cx="8400000" cy="3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10" y="4267200"/>
            <a:ext cx="81534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lv-LV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Projekts „Latviešu valodas apguve, lai sekmētu trešo valstu pilsoņu iekļaušanos darba tirgū 2” (Nr. PMIF/8/2019/3/01</a:t>
            </a:r>
            <a:r>
              <a:rPr lang="lv-LV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v-LV" dirty="0">
                <a:effectLst/>
                <a:latin typeface="Trebuchet MS" panose="020B0603020202020204" pitchFamily="34" charset="0"/>
              </a:rPr>
              <a:t/>
            </a:r>
            <a:br>
              <a:rPr lang="lv-LV" dirty="0">
                <a:effectLst/>
                <a:latin typeface="Trebuchet MS" panose="020B0603020202020204" pitchFamily="34" charset="0"/>
              </a:rPr>
            </a:br>
            <a:endParaRPr lang="lv-LV" dirty="0"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499069" cy="12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26110" y="2372512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</a:t>
            </a:r>
            <a:r>
              <a:rPr lang="lv-LV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mērķis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nodrošināt mūsdienīgu un daudzveidīgu latviešu 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valodas un 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integrācijas jautājumu apguvi trešo valstu pilsoņiem (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citām personām, kuras likumīgi uzturas Latvijas 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teritorijā) turpmākas izglītības ieguves, ikdienas saskarsmes un darba tirgus vajadzībām. </a:t>
            </a: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8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457200" y="129540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lv-LV" dirty="0" smtClean="0"/>
              <a:t>Ģimene</a:t>
            </a:r>
            <a:endParaRPr lang="lv-LV" dirty="0"/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5715000" y="685800"/>
            <a:ext cx="3004930" cy="882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Nodarbības tēma</a:t>
            </a:r>
            <a:endParaRPr lang="lv-LV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693821" y="3079623"/>
            <a:ext cx="6884855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esmu..; Viņi ir...</a:t>
            </a:r>
          </a:p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Mana ģimene, ģimenes locekļi</a:t>
            </a:r>
          </a:p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Vietniekvārda </a:t>
            </a:r>
            <a:r>
              <a:rPr lang="lv-LV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mans, tas 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saskaņošana ar 	lietvārdu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 viņi, tie ir?</a:t>
            </a:r>
          </a:p>
        </p:txBody>
      </p:sp>
    </p:spTree>
    <p:extLst>
      <p:ext uri="{BB962C8B-B14F-4D97-AF65-F5344CB8AC3E}">
        <p14:creationId xmlns:p14="http://schemas.microsoft.com/office/powerpoint/2010/main" val="451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6512511" cy="914400"/>
          </a:xfrm>
        </p:spPr>
        <p:txBody>
          <a:bodyPr/>
          <a:lstStyle/>
          <a:p>
            <a:pPr marL="0" indent="0" algn="ctr">
              <a:buNone/>
            </a:pPr>
            <a:r>
              <a:rPr lang="lv-LV" sz="3600" dirty="0" smtClean="0"/>
              <a:t>Ģimene</a:t>
            </a:r>
            <a:endParaRPr lang="lv-LV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635" y="1026695"/>
            <a:ext cx="6526823" cy="4848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" y="6149570"/>
            <a:ext cx="8823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://maciunmacies.valoda.lv/speles/eapmaciba2/03/RU_02.htm</a:t>
            </a: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Tematiskā video vārdnīca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https://maciunmacies.valoda.lv/maci/mana-gimene </a:t>
            </a:r>
          </a:p>
          <a:p>
            <a:endParaRPr lang="lv-LV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lv-LV" sz="3600" dirty="0" smtClean="0"/>
              <a:t>Ģimene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050758" y="1371600"/>
            <a:ext cx="7133976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0758" y="6172200"/>
            <a:ext cx="882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https://maciunmacies.valoda.lv/speles/eapmaciba2/03/RU_02.htm</a:t>
            </a:r>
          </a:p>
        </p:txBody>
      </p:sp>
    </p:spTree>
    <p:extLst>
      <p:ext uri="{BB962C8B-B14F-4D97-AF65-F5344CB8AC3E}">
        <p14:creationId xmlns:p14="http://schemas.microsoft.com/office/powerpoint/2010/main" val="211571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38200" y="533400"/>
            <a:ext cx="7467600" cy="538205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3810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lv-LV" sz="3600" smtClean="0"/>
              <a:t>Ģimene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38200" y="6211669"/>
            <a:ext cx="8077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://maciunmacies.valoda.lv/speles/eapmaciba2/03/RU_02.htm</a:t>
            </a:r>
          </a:p>
        </p:txBody>
      </p:sp>
    </p:spTree>
    <p:extLst>
      <p:ext uri="{BB962C8B-B14F-4D97-AF65-F5344CB8AC3E}">
        <p14:creationId xmlns:p14="http://schemas.microsoft.com/office/powerpoint/2010/main" val="27439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990600" y="533400"/>
            <a:ext cx="6735041" cy="53394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6248400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https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://maciunmacies.valoda.lv/speles/Latviesu_valoda_A1/A1/N02.htm</a:t>
            </a:r>
          </a:p>
        </p:txBody>
      </p:sp>
    </p:spTree>
    <p:extLst>
      <p:ext uri="{BB962C8B-B14F-4D97-AF65-F5344CB8AC3E}">
        <p14:creationId xmlns:p14="http://schemas.microsoft.com/office/powerpoint/2010/main" val="68112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38200" y="1219200"/>
            <a:ext cx="7391400" cy="46481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60960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://maciunmacies.valoda.lv/speles/Latviesu_valoda_A1/A1/N02.htm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28091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Vietniekvārda </a:t>
            </a:r>
            <a:r>
              <a:rPr lang="lv-LV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mans</a:t>
            </a:r>
            <a:r>
              <a:rPr 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saskaņošana ar lietvārdu</a:t>
            </a:r>
          </a:p>
        </p:txBody>
      </p:sp>
    </p:spTree>
    <p:extLst>
      <p:ext uri="{BB962C8B-B14F-4D97-AF65-F5344CB8AC3E}">
        <p14:creationId xmlns:p14="http://schemas.microsoft.com/office/powerpoint/2010/main" val="21586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62000" y="228600"/>
            <a:ext cx="7239000" cy="56829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60960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://maciunmacies.valoda.lv/speles/Latviesu_valoda_A1/A1/N02.htm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600200" y="2057400"/>
            <a:ext cx="5410200" cy="33543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60960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://maciunmacies.valoda.lv/speles/Latviesu_valoda_A1/A1/N02.htm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326" y="7620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Vietniekvārda </a:t>
            </a:r>
            <a:r>
              <a:rPr lang="lv-LV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</a:t>
            </a:r>
            <a:r>
              <a:rPr 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saskaņošana ar lietvārdu</a:t>
            </a:r>
          </a:p>
        </p:txBody>
      </p:sp>
    </p:spTree>
    <p:extLst>
      <p:ext uri="{BB962C8B-B14F-4D97-AF65-F5344CB8AC3E}">
        <p14:creationId xmlns:p14="http://schemas.microsoft.com/office/powerpoint/2010/main" val="25295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386</TotalTime>
  <Words>237</Words>
  <Application>Microsoft Office PowerPoint</Application>
  <PresentationFormat>On-screen Show (4:3)</PresentationFormat>
  <Paragraphs>60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</vt:lpstr>
      <vt:lpstr>PMingLiU</vt:lpstr>
      <vt:lpstr>Times New Roman</vt:lpstr>
      <vt:lpstr>Trebuchet MS</vt:lpstr>
      <vt:lpstr>Slipstream</vt:lpstr>
      <vt:lpstr>PowerPoint Presentation</vt:lpstr>
      <vt:lpstr>Ģimene</vt:lpstr>
      <vt:lpstr>Ģimene</vt:lpstr>
      <vt:lpstr>Ģimene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 ģimene</vt:lpstr>
      <vt:lpstr>Kas tas/tā/tie/tās ir?</vt:lpstr>
      <vt:lpstr>PowerPoint Presentation</vt:lpstr>
      <vt:lpstr>PowerPoint Presentation</vt:lpstr>
      <vt:lpstr>Projekts „Latviešu valodas apguve, lai sekmētu trešo valstu pilsoņu iekļaušanos darba tirgū 2” (Nr. PMIF/8/2019/3/01)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Picukane</dc:creator>
  <cp:lastModifiedBy>Inita Vitola</cp:lastModifiedBy>
  <cp:revision>54</cp:revision>
  <dcterms:created xsi:type="dcterms:W3CDTF">2006-08-16T00:00:00Z</dcterms:created>
  <dcterms:modified xsi:type="dcterms:W3CDTF">2020-09-28T07:16:23Z</dcterms:modified>
</cp:coreProperties>
</file>