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58" r:id="rId4"/>
    <p:sldId id="289" r:id="rId5"/>
    <p:sldId id="261" r:id="rId6"/>
    <p:sldId id="278" r:id="rId7"/>
    <p:sldId id="279" r:id="rId8"/>
    <p:sldId id="280" r:id="rId9"/>
    <p:sldId id="281" r:id="rId10"/>
    <p:sldId id="290" r:id="rId11"/>
    <p:sldId id="284" r:id="rId12"/>
    <p:sldId id="282" r:id="rId13"/>
    <p:sldId id="291" r:id="rId14"/>
    <p:sldId id="292" r:id="rId15"/>
    <p:sldId id="293" r:id="rId16"/>
    <p:sldId id="285" r:id="rId17"/>
    <p:sldId id="273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3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D1A91-8990-4104-97EF-F8E765F48207}" type="datetimeFigureOut">
              <a:rPr lang="lv-LV" smtClean="0"/>
              <a:t>22.10.2020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63B3C-748F-40E7-B0A5-E8B0E583B1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93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2265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9387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872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562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012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293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95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12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551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9309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557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10" y="228600"/>
            <a:ext cx="5493180" cy="123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65390" y="5562600"/>
            <a:ext cx="8839200" cy="3805239"/>
            <a:chOff x="96" y="1875"/>
            <a:chExt cx="5568" cy="244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20"/>
              <a:ext cx="5568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7" y="18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10" y="2032"/>
              <a:ext cx="36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„</a:t>
              </a: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Latviešu valodas apguve, lai sekmētu trešo valstu pilsoņu </a:t>
              </a:r>
              <a:endPara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577" y="2149"/>
              <a:ext cx="159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iekļaušanos</a:t>
              </a:r>
              <a:r>
                <a:rPr kumimoji="0" lang="lv-LV" altLang="lv-LV" sz="2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r>
                <a:rPr kumimoji="0" lang="lv-LV" altLang="lv-LV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darba</a:t>
              </a:r>
              <a:r>
                <a:rPr kumimoji="0" lang="lv-LV" altLang="lv-LV" sz="2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tirgū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724" y="2149"/>
              <a:ext cx="1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74" y="2211"/>
              <a:ext cx="5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2”</a:t>
              </a:r>
              <a:endPara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982" y="214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16" y="2383"/>
              <a:ext cx="3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(Nr.  </a:t>
              </a:r>
              <a:endPara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073" y="2387"/>
              <a:ext cx="11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PMIF/8/2019/3/01</a:t>
              </a:r>
              <a:endPara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88" y="2383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237" y="253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19399" y="1971097"/>
            <a:ext cx="2272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nodarbība</a:t>
            </a:r>
          </a:p>
          <a:p>
            <a:pPr marL="342900" indent="-342900">
              <a:buAutoNum type="arabicPeriod"/>
            </a:pP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>
          <a:xfrm>
            <a:off x="749664" y="262601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/>
              <a:t>Gadalaiki un </a:t>
            </a:r>
            <a:r>
              <a:rPr lang="lv-LV" dirty="0" smtClean="0"/>
              <a:t>laiks (laikapstākļi)</a:t>
            </a:r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4572000" y="4722666"/>
            <a:ext cx="4238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Nodarbību sagatavojusi Elga Rozīte</a:t>
            </a:r>
          </a:p>
          <a:p>
            <a:pPr marL="45720" algn="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LVA, 2020</a:t>
            </a:r>
          </a:p>
          <a:p>
            <a:pPr marL="45720" algn="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77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152566"/>
            <a:ext cx="6512511" cy="151058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3600" i="1" dirty="0"/>
              <a:t>Kāds rīt būs laiks?</a:t>
            </a:r>
          </a:p>
          <a:p>
            <a:pPr marL="0" indent="0" algn="l">
              <a:buFont typeface="Georgia" pitchFamily="18" charset="0"/>
              <a:buNone/>
            </a:pPr>
            <a:r>
              <a:rPr lang="lv-LV" sz="3600" i="1" dirty="0"/>
              <a:t>Kāda būs temperatūra?</a:t>
            </a:r>
            <a:endParaRPr lang="lv-LV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D988B8-1B27-453F-A0AE-7DA7FB982C62}"/>
              </a:ext>
            </a:extLst>
          </p:cNvPr>
          <p:cNvSpPr txBox="1"/>
          <p:nvPr/>
        </p:nvSpPr>
        <p:spPr>
          <a:xfrm>
            <a:off x="1447800" y="6248400"/>
            <a:ext cx="698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https://maciunmacies.valoda.lv/speles/LVA-2-dala/08/RU_11.htm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94627F-396E-4926-B6DB-57D8C836F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62" y="1623002"/>
            <a:ext cx="57054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4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/>
              <a:t>Gadalaiki un laiks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941923-2F35-4953-B234-23A26B418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3189"/>
            <a:ext cx="9144000" cy="3791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E3A022-738A-49D7-AD71-94F98344F839}"/>
              </a:ext>
            </a:extLst>
          </p:cNvPr>
          <p:cNvSpPr txBox="1"/>
          <p:nvPr/>
        </p:nvSpPr>
        <p:spPr>
          <a:xfrm>
            <a:off x="1371600" y="6019800"/>
            <a:ext cx="699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https://maciunmacies.valoda.lv/speles/LVA-2-dala/08/RU_13.htm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4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8160" y="686678"/>
            <a:ext cx="1490981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/>
              <a:t>Lasi!</a:t>
            </a:r>
            <a:endParaRPr lang="lv-LV" sz="2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0F9AD2-2FBF-4CC5-BA4F-4A31F559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5737"/>
            <a:ext cx="5667375" cy="4200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8D988D-2BF6-4618-B1D3-59B8A49168FE}"/>
              </a:ext>
            </a:extLst>
          </p:cNvPr>
          <p:cNvSpPr txBox="1"/>
          <p:nvPr/>
        </p:nvSpPr>
        <p:spPr>
          <a:xfrm>
            <a:off x="2442250" y="4467433"/>
            <a:ext cx="42594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- Cik auksta diena! Un visu dienu snieg!</a:t>
            </a:r>
          </a:p>
          <a:p>
            <a:endParaRPr lang="lv-LV" dirty="0"/>
          </a:p>
          <a:p>
            <a:r>
              <a:rPr lang="lv-LV" dirty="0"/>
              <a:t>- Jā, šodien ir vēl aukstāks nekā vakar.</a:t>
            </a:r>
          </a:p>
          <a:p>
            <a:endParaRPr lang="lv-LV" dirty="0"/>
          </a:p>
          <a:p>
            <a:r>
              <a:rPr lang="lv-LV" dirty="0"/>
              <a:t>- Šī gan ir auksta ziema!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D2F3B-0A77-46FB-A0F6-DDA83CF28281}"/>
              </a:ext>
            </a:extLst>
          </p:cNvPr>
          <p:cNvSpPr txBox="1"/>
          <p:nvPr/>
        </p:nvSpPr>
        <p:spPr>
          <a:xfrm>
            <a:off x="1327876" y="6213307"/>
            <a:ext cx="6981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https://maciunmacies.valoda.lv/speles/LVA-2-dala/08/RU_14.htm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C756A-09E0-4EF0-BF28-27FB0CC58096}"/>
              </a:ext>
            </a:extLst>
          </p:cNvPr>
          <p:cNvSpPr txBox="1"/>
          <p:nvPr/>
        </p:nvSpPr>
        <p:spPr>
          <a:xfrm>
            <a:off x="414897" y="2286000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/>
              <a:t>a</a:t>
            </a:r>
            <a:r>
              <a:rPr lang="en-US" sz="2400" dirty="0" err="1"/>
              <a:t>uksts</a:t>
            </a:r>
            <a:r>
              <a:rPr lang="en-US" sz="2400" dirty="0"/>
              <a:t> </a:t>
            </a:r>
            <a:r>
              <a:rPr lang="en-US" sz="2400" dirty="0" smtClean="0"/>
              <a:t>― </a:t>
            </a:r>
            <a:endParaRPr lang="en-US" sz="2400" dirty="0"/>
          </a:p>
          <a:p>
            <a:r>
              <a:rPr lang="lv-LV" sz="2400" dirty="0"/>
              <a:t>a</a:t>
            </a:r>
            <a:r>
              <a:rPr lang="en-US" sz="2400" dirty="0" err="1"/>
              <a:t>ukst</a:t>
            </a: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</a:rPr>
              <a:t>ā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en-US" sz="2400" dirty="0" err="1"/>
              <a:t>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004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344542"/>
            <a:ext cx="1134503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/>
              <a:t>Lasi!</a:t>
            </a:r>
            <a:endParaRPr lang="lv-LV" sz="2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F65A2A-6A80-4FC6-A323-9E991BBD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"/>
            <a:ext cx="5743575" cy="4152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E978F7-802E-4A70-A7D4-2D7E13266E2F}"/>
              </a:ext>
            </a:extLst>
          </p:cNvPr>
          <p:cNvSpPr txBox="1"/>
          <p:nvPr/>
        </p:nvSpPr>
        <p:spPr>
          <a:xfrm>
            <a:off x="2514600" y="4777085"/>
            <a:ext cx="3669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- Ir gan jauks laiks! Īsts pavasaris!</a:t>
            </a:r>
          </a:p>
          <a:p>
            <a:endParaRPr lang="lv-LV" dirty="0"/>
          </a:p>
          <a:p>
            <a:r>
              <a:rPr lang="lv-LV" dirty="0"/>
              <a:t>- Rīt būs vēl siltāks nekā šodien.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03CCC8-01C5-44BF-AE30-85EC7FE3FC55}"/>
              </a:ext>
            </a:extLst>
          </p:cNvPr>
          <p:cNvSpPr txBox="1"/>
          <p:nvPr/>
        </p:nvSpPr>
        <p:spPr>
          <a:xfrm>
            <a:off x="1438519" y="6172200"/>
            <a:ext cx="698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https://maciunmacies.valoda.lv/speles/LVA-2-dala/08/RU_14.htm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2DD25F-B72A-4E2C-A138-DA8FDB3227AF}"/>
              </a:ext>
            </a:extLst>
          </p:cNvPr>
          <p:cNvSpPr txBox="1"/>
          <p:nvPr/>
        </p:nvSpPr>
        <p:spPr>
          <a:xfrm>
            <a:off x="685800" y="1981200"/>
            <a:ext cx="1148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/>
              <a:t>silts </a:t>
            </a:r>
            <a:r>
              <a:rPr lang="lv-LV" sz="2400" dirty="0" smtClean="0"/>
              <a:t>― </a:t>
            </a:r>
            <a:endParaRPr lang="lv-LV" sz="2400" dirty="0"/>
          </a:p>
          <a:p>
            <a:r>
              <a:rPr lang="lv-LV" sz="2400" dirty="0"/>
              <a:t>silt</a:t>
            </a: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</a:rPr>
              <a:t>āk</a:t>
            </a:r>
            <a:r>
              <a:rPr lang="lv-LV" sz="2400" dirty="0"/>
              <a:t>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38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685800"/>
            <a:ext cx="17526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/>
              <a:t>Lasi!</a:t>
            </a:r>
            <a:endParaRPr lang="lv-LV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03CCC8-01C5-44BF-AE30-85EC7FE3FC55}"/>
              </a:ext>
            </a:extLst>
          </p:cNvPr>
          <p:cNvSpPr txBox="1"/>
          <p:nvPr/>
        </p:nvSpPr>
        <p:spPr>
          <a:xfrm>
            <a:off x="-152400" y="60960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Laipa A1. Latviešu valoda. </a:t>
            </a:r>
            <a:r>
              <a:rPr lang="lv-LV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Mācību grāmata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Auziņa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Berķe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Lazareva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Šalme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Rīga: LVA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2014.–112. lpp.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790179-A0CB-4FAE-B958-7A735BFB3346}"/>
              </a:ext>
            </a:extLst>
          </p:cNvPr>
          <p:cNvSpPr txBox="1"/>
          <p:nvPr/>
        </p:nvSpPr>
        <p:spPr>
          <a:xfrm>
            <a:off x="609600" y="1629727"/>
            <a:ext cx="3850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/>
              <a:t>Ko tu ziemā dari brīvajā laikā?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Es slēpoju. Bet ko tu dari ziemā?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Es eju uz stadionu slidot.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93F952-AC4F-455B-91FE-2F9A2B846B21}"/>
              </a:ext>
            </a:extLst>
          </p:cNvPr>
          <p:cNvSpPr txBox="1"/>
          <p:nvPr/>
        </p:nvSpPr>
        <p:spPr>
          <a:xfrm>
            <a:off x="3429000" y="3124200"/>
            <a:ext cx="45484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/>
              <a:t>Ko tu darīsi brīvdienās pavasarī?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Es būšu laukos.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Ko tu tur darīsi?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Mēs ar vīru strādāsim dārzā.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Pavasarī mēs vienmēr strādājam dārzā.</a:t>
            </a:r>
          </a:p>
          <a:p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7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381000"/>
            <a:ext cx="1882588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600" i="1" dirty="0"/>
              <a:t>Lasi!</a:t>
            </a:r>
            <a:endParaRPr lang="lv-LV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03CCC8-01C5-44BF-AE30-85EC7FE3FC55}"/>
              </a:ext>
            </a:extLst>
          </p:cNvPr>
          <p:cNvSpPr txBox="1"/>
          <p:nvPr/>
        </p:nvSpPr>
        <p:spPr>
          <a:xfrm>
            <a:off x="0" y="60960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Laipa A1. Latviešu valoda. </a:t>
            </a:r>
            <a:r>
              <a:rPr lang="lv-LV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Mācību grāmata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Auziņa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Berķe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Lazareva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Šalme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Rīga: LVA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2014.–112. lpp.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632AE8-8F55-495A-B1F8-58EDC1991B18}"/>
              </a:ext>
            </a:extLst>
          </p:cNvPr>
          <p:cNvSpPr txBox="1"/>
          <p:nvPr/>
        </p:nvSpPr>
        <p:spPr>
          <a:xfrm>
            <a:off x="1035424" y="134236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/>
              <a:t>Inga, vai tu vasarā būsi Rīgā?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Nē, vasarā es būšu laukos.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Ko tu laukos darīsi?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Es strādāšu dārzā vai lasīšu grāmatas, bet mans vīrs ezerā pie mājas makšķerēs</a:t>
            </a:r>
            <a:r>
              <a:rPr lang="lv-LV" dirty="0" smtClean="0"/>
              <a:t>.</a:t>
            </a:r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9B75B1-1BC6-46A0-8CA4-3923C17BFF70}"/>
              </a:ext>
            </a:extLst>
          </p:cNvPr>
          <p:cNvSpPr txBox="1"/>
          <p:nvPr/>
        </p:nvSpPr>
        <p:spPr>
          <a:xfrm>
            <a:off x="4762500" y="2631978"/>
            <a:ext cx="407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/>
              <a:t>Anna, ko tu dari brīvdienās rudenī?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Es kopā ar draudzeni un mazmeitu eju uz mežu.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Ko jūs mežā darāt?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Mēs lasām sēnes un ogas. Un ko tu dari rudens brīvdienās?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r>
              <a:rPr lang="lv-LV" dirty="0"/>
              <a:t>Es arī sēņoju un ogoju</a:t>
            </a:r>
            <a:r>
              <a:rPr lang="lv-LV" dirty="0" smtClean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1239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744" y="457199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/>
              <a:t>Gadalaiki un laiks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E52CB4-8D79-4065-B34B-1F1FD52F5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" y="1600200"/>
            <a:ext cx="9108829" cy="3809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05C275-90C7-4728-AA68-DF63DA670813}"/>
              </a:ext>
            </a:extLst>
          </p:cNvPr>
          <p:cNvSpPr txBox="1"/>
          <p:nvPr/>
        </p:nvSpPr>
        <p:spPr>
          <a:xfrm>
            <a:off x="685800" y="6096000"/>
            <a:ext cx="80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Sk.: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://elaipa.lv/materials/A1/FE4414D2-26D3-4082-4493-BD0F31354EED</a:t>
            </a:r>
          </a:p>
        </p:txBody>
      </p:sp>
    </p:spTree>
    <p:extLst>
      <p:ext uri="{BB962C8B-B14F-4D97-AF65-F5344CB8AC3E}">
        <p14:creationId xmlns:p14="http://schemas.microsoft.com/office/powerpoint/2010/main" val="277468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96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4379AA-F8EE-4C77-9301-2536F3F9B71C}"/>
              </a:ext>
            </a:extLst>
          </p:cNvPr>
          <p:cNvSpPr txBox="1"/>
          <p:nvPr/>
        </p:nvSpPr>
        <p:spPr>
          <a:xfrm>
            <a:off x="1371600" y="1305341"/>
            <a:ext cx="678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Izmantotie mācību materiāli</a:t>
            </a:r>
          </a:p>
          <a:p>
            <a:endParaRPr lang="lv-LV" dirty="0"/>
          </a:p>
          <a:p>
            <a:endParaRPr lang="lv-LV" dirty="0"/>
          </a:p>
          <a:p>
            <a:pPr marL="342900" indent="-342900">
              <a:buAutoNum type="arabicPeriod"/>
            </a:pPr>
            <a:r>
              <a:rPr lang="lv-LV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E-laipa. Mācies latviešu valodu internetā. A1-pamatlīmenis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[tiešsaiste].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Auziņa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Berķe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Lazareva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Šalme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aivade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LVA,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[skatīts 14.10.2020].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Pieejams: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://elaipa.lv/Home/A1</a:t>
            </a:r>
            <a:endParaRPr lang="lv-LV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Interaktīvs materiāls Latviešu valoda A1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[tiešsaiste]. LVA [skatīts 14.10.2020.]. Pieejams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://maciunmacies.valoda.lv/speles/LVA-2-dala/08/RU_01.htm </a:t>
            </a:r>
            <a:endParaRPr lang="lv-LV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lv-LV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Laipa A1. Latviešu valoda.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Mācību grāmata.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Auziņa, M. Berķe, A. Lazareva, A. Šalme. LVA: LVA, 2014.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18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34" y="5715000"/>
            <a:ext cx="81534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Projekts „Latviešu valodas apguve, lai sekmētu trešo valstu pilsoņu iekļaušanos darba tirgū 2” (Nr. PMIF/8/2019/3/01)</a:t>
            </a:r>
            <a:r>
              <a:rPr lang="lv-LV" dirty="0">
                <a:effectLst/>
                <a:latin typeface="Trebuchet MS" panose="020B0603020202020204" pitchFamily="34" charset="0"/>
              </a:rPr>
              <a:t/>
            </a:r>
            <a:br>
              <a:rPr lang="lv-LV" dirty="0">
                <a:effectLst/>
                <a:latin typeface="Trebuchet MS" panose="020B0603020202020204" pitchFamily="34" charset="0"/>
              </a:rPr>
            </a:br>
            <a:endParaRPr lang="lv-LV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99069" cy="12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30480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</a:t>
            </a:r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mērķis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nodrošināt mūsdienīgu un daudzveidīgu latviešu valodas un integrācijas jautājumu apguvi trešo valstu pilsoņiem (un citām personām, kuras likumīgi uzturas Latvijas teritorijā) turpmākas izglītības ieguves, ikdienas saskarsmes un darba tirgus vajadzībām. </a:t>
            </a:r>
          </a:p>
        </p:txBody>
      </p:sp>
    </p:spTree>
    <p:extLst>
      <p:ext uri="{BB962C8B-B14F-4D97-AF65-F5344CB8AC3E}">
        <p14:creationId xmlns:p14="http://schemas.microsoft.com/office/powerpoint/2010/main" val="355267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91200" y="533400"/>
            <a:ext cx="3004930" cy="882119"/>
          </a:xfrm>
        </p:spPr>
        <p:txBody>
          <a:bodyPr>
            <a:noAutofit/>
          </a:bodyPr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Nodarbības tēma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1635833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/>
              <a:t>Gadalaiki un laiks</a:t>
            </a: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1295400" y="3505200"/>
            <a:ext cx="7688179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Dabas </a:t>
            </a: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parādības, laikapstākļi</a:t>
            </a:r>
            <a:endParaRPr lang="lv-LV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Īpašības vārdu veidošana ar izskaņu </a:t>
            </a: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lv-LV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ains</a:t>
            </a:r>
            <a:endParaRPr lang="lv-LV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Īpašības vārda pārākā pakāpe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Debespuses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Gadalaiki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510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/>
              <a:t>Gadalaiki un laiks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5A5598-6871-4CF6-AADE-4AEA34A35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5489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4D6B4E-76D7-4554-AF6C-24820EB7E2F7}"/>
              </a:ext>
            </a:extLst>
          </p:cNvPr>
          <p:cNvSpPr txBox="1"/>
          <p:nvPr/>
        </p:nvSpPr>
        <p:spPr>
          <a:xfrm>
            <a:off x="1219200" y="6400800"/>
            <a:ext cx="698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https://maciunmacies.valoda.lv/speles/LVA-2-dala/08/RU_03.htm</a:t>
            </a:r>
          </a:p>
        </p:txBody>
      </p:sp>
    </p:spTree>
    <p:extLst>
      <p:ext uri="{BB962C8B-B14F-4D97-AF65-F5344CB8AC3E}">
        <p14:creationId xmlns:p14="http://schemas.microsoft.com/office/powerpoint/2010/main" val="226202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/>
              <a:t>Gadalaiki un laiks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3EC751-EA90-4F66-918B-63450073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8200"/>
            <a:ext cx="7315200" cy="5403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032625-C9B4-4C4C-BEC5-79BE46F6B409}"/>
              </a:ext>
            </a:extLst>
          </p:cNvPr>
          <p:cNvSpPr txBox="1"/>
          <p:nvPr/>
        </p:nvSpPr>
        <p:spPr>
          <a:xfrm>
            <a:off x="1295400" y="6400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https://maciunmacies.valoda.lv/speles/LVA-2-dala/08/RU_04.htm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5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52600" y="190499"/>
            <a:ext cx="62484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lv-LV" sz="3600" i="1" dirty="0"/>
              <a:t>Kāds šodien ir ārā laiks?</a:t>
            </a:r>
            <a:endParaRPr lang="lv-LV" sz="3600" dirty="0"/>
          </a:p>
        </p:txBody>
      </p:sp>
      <p:sp>
        <p:nvSpPr>
          <p:cNvPr id="6" name="Rectangle 5"/>
          <p:cNvSpPr/>
          <p:nvPr/>
        </p:nvSpPr>
        <p:spPr>
          <a:xfrm>
            <a:off x="5334000" y="2990266"/>
            <a:ext cx="2286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3E690F-0036-4320-8AF7-A4BC02711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102"/>
            <a:ext cx="9144000" cy="46357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E683825-AE44-4778-A4CF-1D54C7A15E02}"/>
              </a:ext>
            </a:extLst>
          </p:cNvPr>
          <p:cNvSpPr txBox="1"/>
          <p:nvPr/>
        </p:nvSpPr>
        <p:spPr>
          <a:xfrm>
            <a:off x="1379496" y="6172200"/>
            <a:ext cx="699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https://maciunmacies.valoda.lv/speles/LVA-2-dala/08/RU_05.htm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0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35814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i="1" dirty="0"/>
              <a:t>Debespuses</a:t>
            </a:r>
            <a:endParaRPr lang="lv-LV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ACA247-9C0C-4E7F-A2E1-7BE1C7B0B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080" y="918213"/>
            <a:ext cx="5043488" cy="4765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117EB7-273C-4ADC-984C-FF42B2998EB4}"/>
              </a:ext>
            </a:extLst>
          </p:cNvPr>
          <p:cNvSpPr txBox="1"/>
          <p:nvPr/>
        </p:nvSpPr>
        <p:spPr>
          <a:xfrm>
            <a:off x="1393679" y="6265143"/>
            <a:ext cx="698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https://maciunmacies.valoda.lv/speles/LVA-2-dala/08/RU_06.htm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F5BDEF-417E-4B67-BC6A-ED42BE1E649A}"/>
              </a:ext>
            </a:extLst>
          </p:cNvPr>
          <p:cNvSpPr txBox="1"/>
          <p:nvPr/>
        </p:nvSpPr>
        <p:spPr>
          <a:xfrm>
            <a:off x="5005004" y="99060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ziemeļi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C321E1-7E69-4199-845E-B575268D5C26}"/>
              </a:ext>
            </a:extLst>
          </p:cNvPr>
          <p:cNvSpPr txBox="1"/>
          <p:nvPr/>
        </p:nvSpPr>
        <p:spPr>
          <a:xfrm>
            <a:off x="6477000" y="1769574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ziemeļaustrumi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D3D953-F7CC-4522-AE8F-D0BF953E2BF4}"/>
              </a:ext>
            </a:extLst>
          </p:cNvPr>
          <p:cNvSpPr txBox="1"/>
          <p:nvPr/>
        </p:nvSpPr>
        <p:spPr>
          <a:xfrm>
            <a:off x="7164688" y="317396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austrumi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0038FE-476E-429E-8413-7AC2531FA688}"/>
              </a:ext>
            </a:extLst>
          </p:cNvPr>
          <p:cNvSpPr txBox="1"/>
          <p:nvPr/>
        </p:nvSpPr>
        <p:spPr>
          <a:xfrm>
            <a:off x="6409674" y="4419600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dienvidaustrumi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782431-7D18-4442-97F6-661CC038426F}"/>
              </a:ext>
            </a:extLst>
          </p:cNvPr>
          <p:cNvSpPr txBox="1"/>
          <p:nvPr/>
        </p:nvSpPr>
        <p:spPr>
          <a:xfrm>
            <a:off x="5105400" y="521601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dienvidi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601D50F-12AF-4921-896C-2D007B9DD9D6}"/>
              </a:ext>
            </a:extLst>
          </p:cNvPr>
          <p:cNvSpPr txBox="1"/>
          <p:nvPr/>
        </p:nvSpPr>
        <p:spPr>
          <a:xfrm>
            <a:off x="1228009" y="44196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dienvidrietumi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9C8B59-F10C-45BD-B2E9-21F145397C16}"/>
              </a:ext>
            </a:extLst>
          </p:cNvPr>
          <p:cNvSpPr txBox="1"/>
          <p:nvPr/>
        </p:nvSpPr>
        <p:spPr>
          <a:xfrm>
            <a:off x="1083214" y="3094587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rietumi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6436CB-1A90-4B4E-9759-DEFD616435D8}"/>
              </a:ext>
            </a:extLst>
          </p:cNvPr>
          <p:cNvSpPr txBox="1"/>
          <p:nvPr/>
        </p:nvSpPr>
        <p:spPr>
          <a:xfrm>
            <a:off x="1295400" y="1769574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ziemeļrietumi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8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5511" y="219769"/>
            <a:ext cx="6512511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i="1" dirty="0"/>
              <a:t>Kāda ir gaisa temperatūra?</a:t>
            </a:r>
            <a:endParaRPr lang="lv-LV" sz="3600" dirty="0"/>
          </a:p>
        </p:txBody>
      </p:sp>
      <p:sp>
        <p:nvSpPr>
          <p:cNvPr id="6" name="Rectangle 5"/>
          <p:cNvSpPr/>
          <p:nvPr/>
        </p:nvSpPr>
        <p:spPr>
          <a:xfrm>
            <a:off x="5334000" y="2990266"/>
            <a:ext cx="2286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5D7732-AE33-44EC-92CD-3D8DC6BA3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11757"/>
            <a:ext cx="5900737" cy="5244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C22743-4701-4100-AA84-2FA318DDF993}"/>
              </a:ext>
            </a:extLst>
          </p:cNvPr>
          <p:cNvSpPr txBox="1"/>
          <p:nvPr/>
        </p:nvSpPr>
        <p:spPr>
          <a:xfrm>
            <a:off x="1219200" y="6488668"/>
            <a:ext cx="698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https://maciunmacies.valoda.lv/speles/LVA-2-dala/08/RU_07.htm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5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457200" y="152400"/>
            <a:ext cx="6512511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i="1" dirty="0"/>
              <a:t>Kāds šodien ārā ir laiks?</a:t>
            </a:r>
          </a:p>
          <a:p>
            <a:pPr marL="0" indent="0" algn="ctr">
              <a:buFont typeface="Georgia" pitchFamily="18" charset="0"/>
              <a:buNone/>
            </a:pPr>
            <a:endParaRPr lang="lv-LV" sz="3600" dirty="0"/>
          </a:p>
        </p:txBody>
      </p:sp>
      <p:sp>
        <p:nvSpPr>
          <p:cNvPr id="6" name="Rectangle 5"/>
          <p:cNvSpPr/>
          <p:nvPr/>
        </p:nvSpPr>
        <p:spPr>
          <a:xfrm>
            <a:off x="5334000" y="2990266"/>
            <a:ext cx="2286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B5F484-7C55-47F2-8ECD-6B351FBBF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1251368"/>
            <a:ext cx="7991475" cy="489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ACA6CA-6C4C-4DD6-9E43-715D3DB94177}"/>
              </a:ext>
            </a:extLst>
          </p:cNvPr>
          <p:cNvSpPr txBox="1"/>
          <p:nvPr/>
        </p:nvSpPr>
        <p:spPr>
          <a:xfrm>
            <a:off x="1295400" y="6331786"/>
            <a:ext cx="699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https://maciunmacies.valoda.lv/speles/LVA-2-dala/08/RU_08.htm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5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2419" y="152400"/>
            <a:ext cx="4952999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i="1" dirty="0"/>
              <a:t>Kāds rīt būs laiks?</a:t>
            </a:r>
            <a:endParaRPr lang="lv-LV" sz="3600" dirty="0"/>
          </a:p>
        </p:txBody>
      </p:sp>
      <p:sp>
        <p:nvSpPr>
          <p:cNvPr id="6" name="Rectangle 5"/>
          <p:cNvSpPr/>
          <p:nvPr/>
        </p:nvSpPr>
        <p:spPr>
          <a:xfrm>
            <a:off x="5334000" y="2990266"/>
            <a:ext cx="2286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B5C9DB-CC14-4025-9B7D-91D0EAF2D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7" y="898800"/>
            <a:ext cx="5705475" cy="5507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D988B8-1B27-453F-A0AE-7DA7FB982C62}"/>
              </a:ext>
            </a:extLst>
          </p:cNvPr>
          <p:cNvSpPr txBox="1"/>
          <p:nvPr/>
        </p:nvSpPr>
        <p:spPr>
          <a:xfrm>
            <a:off x="1114668" y="6406561"/>
            <a:ext cx="698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https://maciunmacies.valoda.lv/speles/LVA-2-dala/08/RU_10.htm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46943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1309</TotalTime>
  <Words>627</Words>
  <Application>Microsoft Office PowerPoint</Application>
  <PresentationFormat>On-screen Show (4:3)</PresentationFormat>
  <Paragraphs>120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Trebuchet MS</vt:lpstr>
      <vt:lpstr>Slipstream</vt:lpstr>
      <vt:lpstr>Gadalaiki un laiks (laikapstākļi)</vt:lpstr>
      <vt:lpstr>Gadalaiki un laiks</vt:lpstr>
      <vt:lpstr>Gadalaiki un laiks</vt:lpstr>
      <vt:lpstr>Gadalaiki un laiks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Gadalaiki un laiks</vt:lpstr>
      <vt:lpstr>PowerPoint Presentation</vt:lpstr>
      <vt:lpstr>PowerPoint Presentation</vt:lpstr>
      <vt:lpstr>PowerPoint Presentation</vt:lpstr>
      <vt:lpstr>PowerPoint Presentation</vt:lpstr>
      <vt:lpstr>Gadalaiki un laiks</vt:lpstr>
      <vt:lpstr>PowerPoint Presentation</vt:lpstr>
      <vt:lpstr>Projekts „Latviešu valodas apguve, lai sekmētu trešo valstu pilsoņu iekļaušanos darba tirgū 2” (Nr. PMIF/8/2019/3/01)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Picukane</dc:creator>
  <cp:lastModifiedBy>Inita Vitola</cp:lastModifiedBy>
  <cp:revision>166</cp:revision>
  <dcterms:created xsi:type="dcterms:W3CDTF">2006-08-16T00:00:00Z</dcterms:created>
  <dcterms:modified xsi:type="dcterms:W3CDTF">2020-10-22T12:07:38Z</dcterms:modified>
</cp:coreProperties>
</file>